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95" r:id="rId4"/>
    <p:sldId id="294" r:id="rId5"/>
    <p:sldId id="296" r:id="rId6"/>
    <p:sldId id="297" r:id="rId7"/>
    <p:sldId id="288" r:id="rId8"/>
    <p:sldId id="298" r:id="rId9"/>
    <p:sldId id="299" r:id="rId10"/>
    <p:sldId id="300" r:id="rId11"/>
    <p:sldId id="301" r:id="rId12"/>
    <p:sldId id="289" r:id="rId13"/>
    <p:sldId id="291" r:id="rId14"/>
    <p:sldId id="292" r:id="rId15"/>
    <p:sldId id="302" r:id="rId16"/>
    <p:sldId id="307" r:id="rId17"/>
    <p:sldId id="303" r:id="rId18"/>
    <p:sldId id="304" r:id="rId19"/>
    <p:sldId id="308" r:id="rId20"/>
    <p:sldId id="275" r:id="rId21"/>
    <p:sldId id="282" r:id="rId22"/>
    <p:sldId id="269" r:id="rId23"/>
    <p:sldId id="285" r:id="rId24"/>
    <p:sldId id="284" r:id="rId25"/>
    <p:sldId id="274" r:id="rId26"/>
    <p:sldId id="278" r:id="rId27"/>
    <p:sldId id="279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286" r:id="rId41"/>
  </p:sldIdLst>
  <p:sldSz cx="9144000" cy="6858000" type="screen4x3"/>
  <p:notesSz cx="7045325" cy="9345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>
        <p:scale>
          <a:sx n="80" d="100"/>
          <a:sy n="80" d="100"/>
        </p:scale>
        <p:origin x="-108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A3E05-F2D3-4D2E-823D-31395D642743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FFB5E1-DD79-4D4F-BB9E-421118C83885}">
      <dgm:prSet phldrT="[Text]"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bg1"/>
              </a:solidFill>
            </a:rPr>
            <a:t>Application Layer</a:t>
          </a:r>
          <a:endParaRPr lang="en-US" sz="2800" b="1" dirty="0">
            <a:solidFill>
              <a:schemeClr val="bg1"/>
            </a:solidFill>
          </a:endParaRPr>
        </a:p>
      </dgm:t>
    </dgm:pt>
    <dgm:pt modelId="{55AA49F7-F3C5-46AA-A439-41217706361B}" type="parTrans" cxnId="{7AAFFED8-7DCC-456F-90B4-2CDB54D7DB00}">
      <dgm:prSet/>
      <dgm:spPr/>
      <dgm:t>
        <a:bodyPr/>
        <a:lstStyle/>
        <a:p>
          <a:pPr algn="ctr"/>
          <a:endParaRPr lang="en-US" sz="1600" b="1">
            <a:solidFill>
              <a:schemeClr val="bg1"/>
            </a:solidFill>
          </a:endParaRPr>
        </a:p>
      </dgm:t>
    </dgm:pt>
    <dgm:pt modelId="{745A7B2A-797A-48A2-BECB-08F08B127F85}" type="sibTrans" cxnId="{7AAFFED8-7DCC-456F-90B4-2CDB54D7DB00}">
      <dgm:prSet/>
      <dgm:spPr/>
      <dgm:t>
        <a:bodyPr/>
        <a:lstStyle/>
        <a:p>
          <a:pPr algn="ctr"/>
          <a:endParaRPr lang="en-US" sz="1600" b="1">
            <a:solidFill>
              <a:schemeClr val="bg1"/>
            </a:solidFill>
          </a:endParaRPr>
        </a:p>
      </dgm:t>
    </dgm:pt>
    <dgm:pt modelId="{B849AA8E-D30C-4049-8390-D46CEADFDC52}">
      <dgm:prSet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bg1"/>
              </a:solidFill>
            </a:rPr>
            <a:t>Presentation Layer</a:t>
          </a:r>
          <a:endParaRPr lang="en-US" sz="2800" b="1" dirty="0">
            <a:solidFill>
              <a:schemeClr val="bg1"/>
            </a:solidFill>
          </a:endParaRPr>
        </a:p>
      </dgm:t>
    </dgm:pt>
    <dgm:pt modelId="{DA86FCD7-E12A-47F1-835B-3A2CDD672A38}" type="parTrans" cxnId="{4DDCE731-6085-4E56-8A9E-C22FB50672B3}">
      <dgm:prSet/>
      <dgm:spPr/>
      <dgm:t>
        <a:bodyPr/>
        <a:lstStyle/>
        <a:p>
          <a:pPr algn="ctr"/>
          <a:endParaRPr lang="en-US" sz="1600" b="1">
            <a:solidFill>
              <a:schemeClr val="bg1"/>
            </a:solidFill>
          </a:endParaRPr>
        </a:p>
      </dgm:t>
    </dgm:pt>
    <dgm:pt modelId="{020BA0E0-9C1A-4A07-9096-1F9C28F47F3C}" type="sibTrans" cxnId="{4DDCE731-6085-4E56-8A9E-C22FB50672B3}">
      <dgm:prSet/>
      <dgm:spPr/>
      <dgm:t>
        <a:bodyPr/>
        <a:lstStyle/>
        <a:p>
          <a:pPr algn="ctr"/>
          <a:endParaRPr lang="en-US" sz="1600" b="1">
            <a:solidFill>
              <a:schemeClr val="bg1"/>
            </a:solidFill>
          </a:endParaRPr>
        </a:p>
      </dgm:t>
    </dgm:pt>
    <dgm:pt modelId="{FC8F0303-5171-492F-9A5C-C5E857B9F999}">
      <dgm:prSet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bg1"/>
              </a:solidFill>
            </a:rPr>
            <a:t>Session Layer</a:t>
          </a:r>
          <a:endParaRPr lang="en-US" sz="2800" b="1" dirty="0">
            <a:solidFill>
              <a:schemeClr val="bg1"/>
            </a:solidFill>
          </a:endParaRPr>
        </a:p>
      </dgm:t>
    </dgm:pt>
    <dgm:pt modelId="{DE55EA89-0AE8-46E4-92AC-0A61B0617774}" type="parTrans" cxnId="{994D724C-CBDA-4ADF-B12F-EB4B7876E142}">
      <dgm:prSet/>
      <dgm:spPr/>
      <dgm:t>
        <a:bodyPr/>
        <a:lstStyle/>
        <a:p>
          <a:pPr algn="ctr"/>
          <a:endParaRPr lang="en-US" sz="1600" b="1">
            <a:solidFill>
              <a:schemeClr val="bg1"/>
            </a:solidFill>
          </a:endParaRPr>
        </a:p>
      </dgm:t>
    </dgm:pt>
    <dgm:pt modelId="{95D508D4-BB20-4A8A-8E8E-57046A0BC140}" type="sibTrans" cxnId="{994D724C-CBDA-4ADF-B12F-EB4B7876E142}">
      <dgm:prSet/>
      <dgm:spPr/>
      <dgm:t>
        <a:bodyPr/>
        <a:lstStyle/>
        <a:p>
          <a:pPr algn="ctr"/>
          <a:endParaRPr lang="en-US" sz="1600" b="1">
            <a:solidFill>
              <a:schemeClr val="bg1"/>
            </a:solidFill>
          </a:endParaRPr>
        </a:p>
      </dgm:t>
    </dgm:pt>
    <dgm:pt modelId="{6E8544D8-C85A-42B1-9CAC-0D7724394860}">
      <dgm:prSet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bg1"/>
              </a:solidFill>
            </a:rPr>
            <a:t>Transport Layer</a:t>
          </a:r>
          <a:endParaRPr lang="en-US" sz="2800" b="1" dirty="0">
            <a:solidFill>
              <a:schemeClr val="bg1"/>
            </a:solidFill>
          </a:endParaRPr>
        </a:p>
      </dgm:t>
    </dgm:pt>
    <dgm:pt modelId="{07081180-22EA-45BB-A2AE-59C629D2BF65}" type="parTrans" cxnId="{6FE8FD3D-3BF8-492B-9004-8FF64F84C088}">
      <dgm:prSet/>
      <dgm:spPr/>
      <dgm:t>
        <a:bodyPr/>
        <a:lstStyle/>
        <a:p>
          <a:pPr algn="ctr"/>
          <a:endParaRPr lang="en-US" sz="1600" b="1">
            <a:solidFill>
              <a:schemeClr val="bg1"/>
            </a:solidFill>
          </a:endParaRPr>
        </a:p>
      </dgm:t>
    </dgm:pt>
    <dgm:pt modelId="{4D17BDC1-B6B5-4F18-AEB0-D31EC675F499}" type="sibTrans" cxnId="{6FE8FD3D-3BF8-492B-9004-8FF64F84C088}">
      <dgm:prSet/>
      <dgm:spPr/>
      <dgm:t>
        <a:bodyPr/>
        <a:lstStyle/>
        <a:p>
          <a:pPr algn="ctr"/>
          <a:endParaRPr lang="en-US" sz="1600" b="1">
            <a:solidFill>
              <a:schemeClr val="bg1"/>
            </a:solidFill>
          </a:endParaRPr>
        </a:p>
      </dgm:t>
    </dgm:pt>
    <dgm:pt modelId="{B66D5431-F080-4E24-812E-DF48B69130F5}">
      <dgm:prSet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bg1"/>
              </a:solidFill>
            </a:rPr>
            <a:t>Network Layer</a:t>
          </a:r>
          <a:endParaRPr lang="en-US" sz="2800" b="1" dirty="0">
            <a:solidFill>
              <a:schemeClr val="bg1"/>
            </a:solidFill>
          </a:endParaRPr>
        </a:p>
      </dgm:t>
    </dgm:pt>
    <dgm:pt modelId="{B3A55996-FA5C-4C1B-A871-3A894A9CE3B5}" type="parTrans" cxnId="{EAB49240-AFC2-4987-B793-72B704C1AAB3}">
      <dgm:prSet/>
      <dgm:spPr/>
      <dgm:t>
        <a:bodyPr/>
        <a:lstStyle/>
        <a:p>
          <a:pPr algn="ctr"/>
          <a:endParaRPr lang="en-US" sz="1600" b="1">
            <a:solidFill>
              <a:schemeClr val="bg1"/>
            </a:solidFill>
          </a:endParaRPr>
        </a:p>
      </dgm:t>
    </dgm:pt>
    <dgm:pt modelId="{E8CB4EDD-3702-44C2-A6C6-31AEBDD764CA}" type="sibTrans" cxnId="{EAB49240-AFC2-4987-B793-72B704C1AAB3}">
      <dgm:prSet/>
      <dgm:spPr/>
      <dgm:t>
        <a:bodyPr/>
        <a:lstStyle/>
        <a:p>
          <a:pPr algn="ctr"/>
          <a:endParaRPr lang="en-US" sz="1600" b="1">
            <a:solidFill>
              <a:schemeClr val="bg1"/>
            </a:solidFill>
          </a:endParaRPr>
        </a:p>
      </dgm:t>
    </dgm:pt>
    <dgm:pt modelId="{5FBD495C-4078-4989-A143-BA164C38CD93}">
      <dgm:prSet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bg1"/>
              </a:solidFill>
            </a:rPr>
            <a:t>Physical Layer</a:t>
          </a:r>
          <a:endParaRPr lang="en-US" sz="2800" b="1" dirty="0">
            <a:solidFill>
              <a:schemeClr val="bg1"/>
            </a:solidFill>
          </a:endParaRPr>
        </a:p>
      </dgm:t>
    </dgm:pt>
    <dgm:pt modelId="{3C0D4BBA-E50F-4B85-861F-653D51D454C6}" type="parTrans" cxnId="{6BC56E2B-2776-47E8-9D89-F3619F08FFEA}">
      <dgm:prSet/>
      <dgm:spPr/>
      <dgm:t>
        <a:bodyPr/>
        <a:lstStyle/>
        <a:p>
          <a:pPr algn="ctr"/>
          <a:endParaRPr lang="en-US" sz="1600" b="1">
            <a:solidFill>
              <a:schemeClr val="bg1"/>
            </a:solidFill>
          </a:endParaRPr>
        </a:p>
      </dgm:t>
    </dgm:pt>
    <dgm:pt modelId="{60BDB790-9419-4423-8161-FC45794E45E3}" type="sibTrans" cxnId="{6BC56E2B-2776-47E8-9D89-F3619F08FFEA}">
      <dgm:prSet/>
      <dgm:spPr/>
      <dgm:t>
        <a:bodyPr/>
        <a:lstStyle/>
        <a:p>
          <a:pPr algn="ctr"/>
          <a:endParaRPr lang="en-US" sz="1600" b="1">
            <a:solidFill>
              <a:schemeClr val="bg1"/>
            </a:solidFill>
          </a:endParaRPr>
        </a:p>
      </dgm:t>
    </dgm:pt>
    <dgm:pt modelId="{084CBEF2-C37D-4904-9170-D91D99A84188}">
      <dgm:prSet custT="1"/>
      <dgm:spPr/>
      <dgm:t>
        <a:bodyPr/>
        <a:lstStyle/>
        <a:p>
          <a:pPr algn="ctr"/>
          <a:r>
            <a:rPr lang="en-US" sz="2800" b="1" smtClean="0">
              <a:solidFill>
                <a:schemeClr val="bg1"/>
              </a:solidFill>
            </a:rPr>
            <a:t>Data Link Layer</a:t>
          </a:r>
          <a:endParaRPr lang="en-US" sz="2800" b="1" dirty="0">
            <a:solidFill>
              <a:schemeClr val="bg1"/>
            </a:solidFill>
          </a:endParaRPr>
        </a:p>
      </dgm:t>
    </dgm:pt>
    <dgm:pt modelId="{8ED4398F-D371-48B0-A4E0-21BF76A19975}" type="parTrans" cxnId="{49496410-BDDD-4A85-9E67-E5DCC554B2F1}">
      <dgm:prSet/>
      <dgm:spPr/>
      <dgm:t>
        <a:bodyPr/>
        <a:lstStyle/>
        <a:p>
          <a:pPr algn="ctr"/>
          <a:endParaRPr lang="en-US" sz="3200">
            <a:solidFill>
              <a:schemeClr val="bg1"/>
            </a:solidFill>
          </a:endParaRPr>
        </a:p>
      </dgm:t>
    </dgm:pt>
    <dgm:pt modelId="{45D1F32F-50D2-4364-9471-0F52327DBED9}" type="sibTrans" cxnId="{49496410-BDDD-4A85-9E67-E5DCC554B2F1}">
      <dgm:prSet/>
      <dgm:spPr/>
      <dgm:t>
        <a:bodyPr/>
        <a:lstStyle/>
        <a:p>
          <a:pPr algn="ctr"/>
          <a:endParaRPr lang="en-US" sz="3200">
            <a:solidFill>
              <a:schemeClr val="bg1"/>
            </a:solidFill>
          </a:endParaRPr>
        </a:p>
      </dgm:t>
    </dgm:pt>
    <dgm:pt modelId="{759D3EFB-C83B-45D1-AAE7-A6AB9D443200}" type="pres">
      <dgm:prSet presAssocID="{F67A3E05-F2D3-4D2E-823D-31395D6427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4B961D9-8CA0-4D2A-BE09-9CA1B9C67CF2}" type="pres">
      <dgm:prSet presAssocID="{E9FFB5E1-DD79-4D4F-BB9E-421118C8388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E15916-45AF-4987-A32D-9530C4CCABF3}" type="pres">
      <dgm:prSet presAssocID="{745A7B2A-797A-48A2-BECB-08F08B127F85}" presName="spacer" presStyleCnt="0"/>
      <dgm:spPr/>
    </dgm:pt>
    <dgm:pt modelId="{EF3723BD-D16F-4AA7-8DEB-0AB8695659E5}" type="pres">
      <dgm:prSet presAssocID="{B849AA8E-D30C-4049-8390-D46CEADFDC5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A95018-6470-4F43-8CBE-27B26B513106}" type="pres">
      <dgm:prSet presAssocID="{020BA0E0-9C1A-4A07-9096-1F9C28F47F3C}" presName="spacer" presStyleCnt="0"/>
      <dgm:spPr/>
    </dgm:pt>
    <dgm:pt modelId="{EA2B2798-B1FF-48C2-9809-B21C23EFD824}" type="pres">
      <dgm:prSet presAssocID="{FC8F0303-5171-492F-9A5C-C5E857B9F99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0DE64E-4C92-40D8-BF31-0118EE8325C2}" type="pres">
      <dgm:prSet presAssocID="{95D508D4-BB20-4A8A-8E8E-57046A0BC140}" presName="spacer" presStyleCnt="0"/>
      <dgm:spPr/>
    </dgm:pt>
    <dgm:pt modelId="{183826D5-45CC-4C69-AA9F-D93B92DCAE3F}" type="pres">
      <dgm:prSet presAssocID="{6E8544D8-C85A-42B1-9CAC-0D772439486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90EDCA-82D0-45B2-868D-B29B1216178B}" type="pres">
      <dgm:prSet presAssocID="{4D17BDC1-B6B5-4F18-AEB0-D31EC675F499}" presName="spacer" presStyleCnt="0"/>
      <dgm:spPr/>
    </dgm:pt>
    <dgm:pt modelId="{ECB019A2-7E17-4F65-8FED-A13D8545B2C4}" type="pres">
      <dgm:prSet presAssocID="{B66D5431-F080-4E24-812E-DF48B69130F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7F28AA-4763-49F0-A8CE-85DA2FA71149}" type="pres">
      <dgm:prSet presAssocID="{E8CB4EDD-3702-44C2-A6C6-31AEBDD764CA}" presName="spacer" presStyleCnt="0"/>
      <dgm:spPr/>
    </dgm:pt>
    <dgm:pt modelId="{7EC77E96-0A8D-4C30-B2E7-CFD45B44E1D4}" type="pres">
      <dgm:prSet presAssocID="{084CBEF2-C37D-4904-9170-D91D99A8418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914C6A-7F96-4721-92C4-631165AE65D6}" type="pres">
      <dgm:prSet presAssocID="{45D1F32F-50D2-4364-9471-0F52327DBED9}" presName="spacer" presStyleCnt="0"/>
      <dgm:spPr/>
    </dgm:pt>
    <dgm:pt modelId="{F2CD9C42-03B0-4342-9CC3-91F08CD9B9CE}" type="pres">
      <dgm:prSet presAssocID="{5FBD495C-4078-4989-A143-BA164C38CD9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7BD8A35-86BB-4A80-9243-72A4638E8E2F}" type="presOf" srcId="{6E8544D8-C85A-42B1-9CAC-0D7724394860}" destId="{183826D5-45CC-4C69-AA9F-D93B92DCAE3F}" srcOrd="0" destOrd="0" presId="urn:microsoft.com/office/officeart/2005/8/layout/vList2"/>
    <dgm:cxn modelId="{994D724C-CBDA-4ADF-B12F-EB4B7876E142}" srcId="{F67A3E05-F2D3-4D2E-823D-31395D642743}" destId="{FC8F0303-5171-492F-9A5C-C5E857B9F999}" srcOrd="2" destOrd="0" parTransId="{DE55EA89-0AE8-46E4-92AC-0A61B0617774}" sibTransId="{95D508D4-BB20-4A8A-8E8E-57046A0BC140}"/>
    <dgm:cxn modelId="{2393DA5D-C61C-4CE7-BA82-BFBC5AAC4F58}" type="presOf" srcId="{B849AA8E-D30C-4049-8390-D46CEADFDC52}" destId="{EF3723BD-D16F-4AA7-8DEB-0AB8695659E5}" srcOrd="0" destOrd="0" presId="urn:microsoft.com/office/officeart/2005/8/layout/vList2"/>
    <dgm:cxn modelId="{F104F3D7-7832-4ED4-88C4-B3F9929A325B}" type="presOf" srcId="{084CBEF2-C37D-4904-9170-D91D99A84188}" destId="{7EC77E96-0A8D-4C30-B2E7-CFD45B44E1D4}" srcOrd="0" destOrd="0" presId="urn:microsoft.com/office/officeart/2005/8/layout/vList2"/>
    <dgm:cxn modelId="{9C2E0912-82A5-4093-9DC8-72D8680A4B04}" type="presOf" srcId="{E9FFB5E1-DD79-4D4F-BB9E-421118C83885}" destId="{D4B961D9-8CA0-4D2A-BE09-9CA1B9C67CF2}" srcOrd="0" destOrd="0" presId="urn:microsoft.com/office/officeart/2005/8/layout/vList2"/>
    <dgm:cxn modelId="{6BC56E2B-2776-47E8-9D89-F3619F08FFEA}" srcId="{F67A3E05-F2D3-4D2E-823D-31395D642743}" destId="{5FBD495C-4078-4989-A143-BA164C38CD93}" srcOrd="6" destOrd="0" parTransId="{3C0D4BBA-E50F-4B85-861F-653D51D454C6}" sibTransId="{60BDB790-9419-4423-8161-FC45794E45E3}"/>
    <dgm:cxn modelId="{4DDCE731-6085-4E56-8A9E-C22FB50672B3}" srcId="{F67A3E05-F2D3-4D2E-823D-31395D642743}" destId="{B849AA8E-D30C-4049-8390-D46CEADFDC52}" srcOrd="1" destOrd="0" parTransId="{DA86FCD7-E12A-47F1-835B-3A2CDD672A38}" sibTransId="{020BA0E0-9C1A-4A07-9096-1F9C28F47F3C}"/>
    <dgm:cxn modelId="{6FE8FD3D-3BF8-492B-9004-8FF64F84C088}" srcId="{F67A3E05-F2D3-4D2E-823D-31395D642743}" destId="{6E8544D8-C85A-42B1-9CAC-0D7724394860}" srcOrd="3" destOrd="0" parTransId="{07081180-22EA-45BB-A2AE-59C629D2BF65}" sibTransId="{4D17BDC1-B6B5-4F18-AEB0-D31EC675F499}"/>
    <dgm:cxn modelId="{7AAFFED8-7DCC-456F-90B4-2CDB54D7DB00}" srcId="{F67A3E05-F2D3-4D2E-823D-31395D642743}" destId="{E9FFB5E1-DD79-4D4F-BB9E-421118C83885}" srcOrd="0" destOrd="0" parTransId="{55AA49F7-F3C5-46AA-A439-41217706361B}" sibTransId="{745A7B2A-797A-48A2-BECB-08F08B127F85}"/>
    <dgm:cxn modelId="{4D52BAB4-F945-492D-8A77-24D0651FC964}" type="presOf" srcId="{5FBD495C-4078-4989-A143-BA164C38CD93}" destId="{F2CD9C42-03B0-4342-9CC3-91F08CD9B9CE}" srcOrd="0" destOrd="0" presId="urn:microsoft.com/office/officeart/2005/8/layout/vList2"/>
    <dgm:cxn modelId="{EAB49240-AFC2-4987-B793-72B704C1AAB3}" srcId="{F67A3E05-F2D3-4D2E-823D-31395D642743}" destId="{B66D5431-F080-4E24-812E-DF48B69130F5}" srcOrd="4" destOrd="0" parTransId="{B3A55996-FA5C-4C1B-A871-3A894A9CE3B5}" sibTransId="{E8CB4EDD-3702-44C2-A6C6-31AEBDD764CA}"/>
    <dgm:cxn modelId="{3191DED1-639C-47EF-B58E-158E19691460}" type="presOf" srcId="{F67A3E05-F2D3-4D2E-823D-31395D642743}" destId="{759D3EFB-C83B-45D1-AAE7-A6AB9D443200}" srcOrd="0" destOrd="0" presId="urn:microsoft.com/office/officeart/2005/8/layout/vList2"/>
    <dgm:cxn modelId="{49496410-BDDD-4A85-9E67-E5DCC554B2F1}" srcId="{F67A3E05-F2D3-4D2E-823D-31395D642743}" destId="{084CBEF2-C37D-4904-9170-D91D99A84188}" srcOrd="5" destOrd="0" parTransId="{8ED4398F-D371-48B0-A4E0-21BF76A19975}" sibTransId="{45D1F32F-50D2-4364-9471-0F52327DBED9}"/>
    <dgm:cxn modelId="{8EBD75B7-81C3-489E-B31B-526A8F2F7653}" type="presOf" srcId="{B66D5431-F080-4E24-812E-DF48B69130F5}" destId="{ECB019A2-7E17-4F65-8FED-A13D8545B2C4}" srcOrd="0" destOrd="0" presId="urn:microsoft.com/office/officeart/2005/8/layout/vList2"/>
    <dgm:cxn modelId="{E99E9A78-C68C-4B29-974A-79A6419271BF}" type="presOf" srcId="{FC8F0303-5171-492F-9A5C-C5E857B9F999}" destId="{EA2B2798-B1FF-48C2-9809-B21C23EFD824}" srcOrd="0" destOrd="0" presId="urn:microsoft.com/office/officeart/2005/8/layout/vList2"/>
    <dgm:cxn modelId="{D54F6825-D103-4AC2-B985-75157355F058}" type="presParOf" srcId="{759D3EFB-C83B-45D1-AAE7-A6AB9D443200}" destId="{D4B961D9-8CA0-4D2A-BE09-9CA1B9C67CF2}" srcOrd="0" destOrd="0" presId="urn:microsoft.com/office/officeart/2005/8/layout/vList2"/>
    <dgm:cxn modelId="{B43C21C4-6851-4AA6-868A-EE8F4331F20D}" type="presParOf" srcId="{759D3EFB-C83B-45D1-AAE7-A6AB9D443200}" destId="{55E15916-45AF-4987-A32D-9530C4CCABF3}" srcOrd="1" destOrd="0" presId="urn:microsoft.com/office/officeart/2005/8/layout/vList2"/>
    <dgm:cxn modelId="{6B2FE480-AFD0-4279-A4E2-726774573661}" type="presParOf" srcId="{759D3EFB-C83B-45D1-AAE7-A6AB9D443200}" destId="{EF3723BD-D16F-4AA7-8DEB-0AB8695659E5}" srcOrd="2" destOrd="0" presId="urn:microsoft.com/office/officeart/2005/8/layout/vList2"/>
    <dgm:cxn modelId="{7D5A3F47-57C0-4D5D-9097-5DB91DF44BD9}" type="presParOf" srcId="{759D3EFB-C83B-45D1-AAE7-A6AB9D443200}" destId="{59A95018-6470-4F43-8CBE-27B26B513106}" srcOrd="3" destOrd="0" presId="urn:microsoft.com/office/officeart/2005/8/layout/vList2"/>
    <dgm:cxn modelId="{F4471B9B-49A7-4077-821D-884C2E1AF227}" type="presParOf" srcId="{759D3EFB-C83B-45D1-AAE7-A6AB9D443200}" destId="{EA2B2798-B1FF-48C2-9809-B21C23EFD824}" srcOrd="4" destOrd="0" presId="urn:microsoft.com/office/officeart/2005/8/layout/vList2"/>
    <dgm:cxn modelId="{91DCA936-FDF7-4E76-A271-50BB06687B88}" type="presParOf" srcId="{759D3EFB-C83B-45D1-AAE7-A6AB9D443200}" destId="{3F0DE64E-4C92-40D8-BF31-0118EE8325C2}" srcOrd="5" destOrd="0" presId="urn:microsoft.com/office/officeart/2005/8/layout/vList2"/>
    <dgm:cxn modelId="{B70A20B7-7866-4987-B16E-C26AF0C98FA2}" type="presParOf" srcId="{759D3EFB-C83B-45D1-AAE7-A6AB9D443200}" destId="{183826D5-45CC-4C69-AA9F-D93B92DCAE3F}" srcOrd="6" destOrd="0" presId="urn:microsoft.com/office/officeart/2005/8/layout/vList2"/>
    <dgm:cxn modelId="{857464AD-E983-450F-888C-6A53C060C47A}" type="presParOf" srcId="{759D3EFB-C83B-45D1-AAE7-A6AB9D443200}" destId="{F290EDCA-82D0-45B2-868D-B29B1216178B}" srcOrd="7" destOrd="0" presId="urn:microsoft.com/office/officeart/2005/8/layout/vList2"/>
    <dgm:cxn modelId="{6140DB7E-E416-446E-A362-4ED08BF8F8CA}" type="presParOf" srcId="{759D3EFB-C83B-45D1-AAE7-A6AB9D443200}" destId="{ECB019A2-7E17-4F65-8FED-A13D8545B2C4}" srcOrd="8" destOrd="0" presId="urn:microsoft.com/office/officeart/2005/8/layout/vList2"/>
    <dgm:cxn modelId="{ACE31F77-5A7E-4E5A-80FA-149A35695587}" type="presParOf" srcId="{759D3EFB-C83B-45D1-AAE7-A6AB9D443200}" destId="{567F28AA-4763-49F0-A8CE-85DA2FA71149}" srcOrd="9" destOrd="0" presId="urn:microsoft.com/office/officeart/2005/8/layout/vList2"/>
    <dgm:cxn modelId="{019AC052-1D91-4487-AF54-DA3B1C32CDBA}" type="presParOf" srcId="{759D3EFB-C83B-45D1-AAE7-A6AB9D443200}" destId="{7EC77E96-0A8D-4C30-B2E7-CFD45B44E1D4}" srcOrd="10" destOrd="0" presId="urn:microsoft.com/office/officeart/2005/8/layout/vList2"/>
    <dgm:cxn modelId="{F2BB1806-3A59-462A-AB46-9B7E0180E71C}" type="presParOf" srcId="{759D3EFB-C83B-45D1-AAE7-A6AB9D443200}" destId="{4E914C6A-7F96-4721-92C4-631165AE65D6}" srcOrd="11" destOrd="0" presId="urn:microsoft.com/office/officeart/2005/8/layout/vList2"/>
    <dgm:cxn modelId="{2C133C86-A8BB-452A-BF19-7AB50066826B}" type="presParOf" srcId="{759D3EFB-C83B-45D1-AAE7-A6AB9D443200}" destId="{F2CD9C42-03B0-4342-9CC3-91F08CD9B9C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3B0D57-678B-4429-ADB0-78E2782BCE0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BD6B17-AD09-41E5-8045-5D29EB836B35}">
      <dgm:prSet phldrT="[Text]" custT="1"/>
      <dgm:spPr/>
      <dgm:t>
        <a:bodyPr/>
        <a:lstStyle/>
        <a:p>
          <a:r>
            <a:rPr lang="th-TH" sz="2400" dirty="0" smtClean="0"/>
            <a:t>1.เพื่อลดความซ้ำซ้อน ทำให้เรียนรู้และทำความเข้าใจได้ง่ายขึ้น</a:t>
          </a:r>
          <a:endParaRPr lang="en-US" sz="2400" dirty="0"/>
        </a:p>
      </dgm:t>
    </dgm:pt>
    <dgm:pt modelId="{69DA893B-C583-41C8-A3D3-B4DC156BE999}" type="parTrans" cxnId="{4D7DA977-2D0B-4D43-BEA4-D9B35ECC7ADC}">
      <dgm:prSet/>
      <dgm:spPr/>
      <dgm:t>
        <a:bodyPr/>
        <a:lstStyle/>
        <a:p>
          <a:endParaRPr lang="en-US" sz="2400"/>
        </a:p>
      </dgm:t>
    </dgm:pt>
    <dgm:pt modelId="{7DE0900D-D169-48C7-9181-BD018CAFF359}" type="sibTrans" cxnId="{4D7DA977-2D0B-4D43-BEA4-D9B35ECC7ADC}">
      <dgm:prSet/>
      <dgm:spPr/>
      <dgm:t>
        <a:bodyPr/>
        <a:lstStyle/>
        <a:p>
          <a:endParaRPr lang="en-US" sz="2400"/>
        </a:p>
      </dgm:t>
    </dgm:pt>
    <dgm:pt modelId="{FEAE5CB5-0420-4F1D-8D3F-77F2B352176A}">
      <dgm:prSet custT="1"/>
      <dgm:spPr/>
      <dgm:t>
        <a:bodyPr/>
        <a:lstStyle/>
        <a:p>
          <a:r>
            <a:rPr lang="th-TH" sz="2400" dirty="0" smtClean="0"/>
            <a:t>2.เพื่อให้แต่ละชั้นสื่อสารมีบทบาทหน้าที่ที่ชัดเจนและแตกต่างกัน</a:t>
          </a:r>
          <a:endParaRPr lang="en-US" sz="2400" dirty="0"/>
        </a:p>
      </dgm:t>
    </dgm:pt>
    <dgm:pt modelId="{CF3CA4BE-ADF4-48C6-AE6B-288AB1278E50}" type="parTrans" cxnId="{24A74337-8CB8-4CBF-AF68-C7404DF3FC0D}">
      <dgm:prSet/>
      <dgm:spPr/>
      <dgm:t>
        <a:bodyPr/>
        <a:lstStyle/>
        <a:p>
          <a:endParaRPr lang="en-US" sz="2400"/>
        </a:p>
      </dgm:t>
    </dgm:pt>
    <dgm:pt modelId="{71368424-B4CE-4EF0-A23C-709ED890E6D1}" type="sibTrans" cxnId="{24A74337-8CB8-4CBF-AF68-C7404DF3FC0D}">
      <dgm:prSet/>
      <dgm:spPr/>
      <dgm:t>
        <a:bodyPr/>
        <a:lstStyle/>
        <a:p>
          <a:endParaRPr lang="en-US" sz="2400"/>
        </a:p>
      </dgm:t>
    </dgm:pt>
    <dgm:pt modelId="{930F0D29-628D-40B9-B3B5-ABECEEDD46D5}">
      <dgm:prSet custT="1"/>
      <dgm:spPr/>
      <dgm:t>
        <a:bodyPr/>
        <a:lstStyle/>
        <a:p>
          <a:r>
            <a:rPr lang="th-TH" sz="2400" dirty="0" smtClean="0"/>
            <a:t>3.เพื่อให้แต่ละชั้นสื่อสารปฏิบัติงานตามฟังก์ชันหน้าที่ที่ได้รับมอบหมาย และสอดคล้องกับมาตรฐานสากล</a:t>
          </a:r>
          <a:endParaRPr lang="en-US" sz="2400" dirty="0"/>
        </a:p>
      </dgm:t>
    </dgm:pt>
    <dgm:pt modelId="{4AE120B3-0CF0-434B-A402-366B678C501F}" type="parTrans" cxnId="{A0EB13C0-0FB0-4B27-AF86-114FC8748949}">
      <dgm:prSet/>
      <dgm:spPr/>
      <dgm:t>
        <a:bodyPr/>
        <a:lstStyle/>
        <a:p>
          <a:endParaRPr lang="en-US" sz="2400"/>
        </a:p>
      </dgm:t>
    </dgm:pt>
    <dgm:pt modelId="{BC921D07-8D56-4EFC-8278-70FAD56DFD48}" type="sibTrans" cxnId="{A0EB13C0-0FB0-4B27-AF86-114FC8748949}">
      <dgm:prSet/>
      <dgm:spPr/>
      <dgm:t>
        <a:bodyPr/>
        <a:lstStyle/>
        <a:p>
          <a:endParaRPr lang="en-US" sz="2400"/>
        </a:p>
      </dgm:t>
    </dgm:pt>
    <dgm:pt modelId="{E30E2BFC-0498-469B-BCC5-BF3D851058D7}">
      <dgm:prSet custT="1"/>
      <dgm:spPr/>
      <dgm:t>
        <a:bodyPr/>
        <a:lstStyle/>
        <a:p>
          <a:r>
            <a:rPr lang="th-TH" sz="2400" dirty="0" smtClean="0"/>
            <a:t>4.การป้องกันกรณีเกิดการเปลี่ยนแปลงบนชั้นสื่อสารหนึ่ง ๆ แล้วส่งผลกระทบต่อชั้นสื่อสารอื่น ๆ</a:t>
          </a:r>
          <a:endParaRPr lang="en-US" sz="2400" dirty="0"/>
        </a:p>
      </dgm:t>
    </dgm:pt>
    <dgm:pt modelId="{11B71031-0484-4749-9374-A315E228CE94}" type="parTrans" cxnId="{C222932E-6B94-4808-A62E-C5BE95456AB8}">
      <dgm:prSet/>
      <dgm:spPr/>
      <dgm:t>
        <a:bodyPr/>
        <a:lstStyle/>
        <a:p>
          <a:endParaRPr lang="en-US" sz="2400"/>
        </a:p>
      </dgm:t>
    </dgm:pt>
    <dgm:pt modelId="{AEEBEC80-0CB2-492A-87B5-F07F4722F8DC}" type="sibTrans" cxnId="{C222932E-6B94-4808-A62E-C5BE95456AB8}">
      <dgm:prSet/>
      <dgm:spPr/>
      <dgm:t>
        <a:bodyPr/>
        <a:lstStyle/>
        <a:p>
          <a:endParaRPr lang="en-US" sz="2400"/>
        </a:p>
      </dgm:t>
    </dgm:pt>
    <dgm:pt modelId="{35A95937-D00C-4E62-B53B-00E21C0C5E8F}">
      <dgm:prSet custT="1"/>
      <dgm:spPr/>
      <dgm:t>
        <a:bodyPr/>
        <a:lstStyle/>
        <a:p>
          <a:r>
            <a:rPr lang="th-TH" sz="2400" dirty="0" smtClean="0"/>
            <a:t>5.จำนวนชั้นสื่อสารจะต้องมีจำนวนมากเพียงพอ และเหมาะสมต่อการจำแนกหน้าที่การทำงาน</a:t>
          </a:r>
          <a:endParaRPr lang="en-US" sz="2400" dirty="0"/>
        </a:p>
      </dgm:t>
    </dgm:pt>
    <dgm:pt modelId="{1C20EC90-1578-4A11-B89B-1ECC0DD2F2CD}" type="parTrans" cxnId="{0FBF41E1-B0E7-451D-A704-8ADED5998589}">
      <dgm:prSet/>
      <dgm:spPr/>
      <dgm:t>
        <a:bodyPr/>
        <a:lstStyle/>
        <a:p>
          <a:endParaRPr lang="en-US" sz="2400"/>
        </a:p>
      </dgm:t>
    </dgm:pt>
    <dgm:pt modelId="{2A623653-F68C-43E8-979C-AD176B0E02E2}" type="sibTrans" cxnId="{0FBF41E1-B0E7-451D-A704-8ADED5998589}">
      <dgm:prSet/>
      <dgm:spPr/>
      <dgm:t>
        <a:bodyPr/>
        <a:lstStyle/>
        <a:p>
          <a:endParaRPr lang="en-US" sz="2400"/>
        </a:p>
      </dgm:t>
    </dgm:pt>
    <dgm:pt modelId="{68200545-3C5C-4328-8B5B-B0209E14D54A}" type="pres">
      <dgm:prSet presAssocID="{9E3B0D57-678B-4429-ADB0-78E2782BCE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B3DC8428-93B3-4775-B264-349515087E05}" type="pres">
      <dgm:prSet presAssocID="{9E3B0D57-678B-4429-ADB0-78E2782BCE03}" presName="Name1" presStyleCnt="0"/>
      <dgm:spPr/>
    </dgm:pt>
    <dgm:pt modelId="{9C8482F9-DB66-4293-9C12-E71D571D80C4}" type="pres">
      <dgm:prSet presAssocID="{9E3B0D57-678B-4429-ADB0-78E2782BCE03}" presName="cycle" presStyleCnt="0"/>
      <dgm:spPr/>
    </dgm:pt>
    <dgm:pt modelId="{FD21AD95-D24A-49E9-B4B7-51761487DC39}" type="pres">
      <dgm:prSet presAssocID="{9E3B0D57-678B-4429-ADB0-78E2782BCE03}" presName="srcNode" presStyleLbl="node1" presStyleIdx="0" presStyleCnt="5"/>
      <dgm:spPr/>
    </dgm:pt>
    <dgm:pt modelId="{E9DB744B-0C8A-4199-A894-971B9A97E297}" type="pres">
      <dgm:prSet presAssocID="{9E3B0D57-678B-4429-ADB0-78E2782BCE03}" presName="conn" presStyleLbl="parChTrans1D2" presStyleIdx="0" presStyleCnt="1"/>
      <dgm:spPr/>
      <dgm:t>
        <a:bodyPr/>
        <a:lstStyle/>
        <a:p>
          <a:endParaRPr lang="th-TH"/>
        </a:p>
      </dgm:t>
    </dgm:pt>
    <dgm:pt modelId="{1546C95A-87A0-4BDA-B9FB-CE371D46FD68}" type="pres">
      <dgm:prSet presAssocID="{9E3B0D57-678B-4429-ADB0-78E2782BCE03}" presName="extraNode" presStyleLbl="node1" presStyleIdx="0" presStyleCnt="5"/>
      <dgm:spPr/>
    </dgm:pt>
    <dgm:pt modelId="{A36EE775-E3E1-4D96-A512-9BA480D31D4E}" type="pres">
      <dgm:prSet presAssocID="{9E3B0D57-678B-4429-ADB0-78E2782BCE03}" presName="dstNode" presStyleLbl="node1" presStyleIdx="0" presStyleCnt="5"/>
      <dgm:spPr/>
    </dgm:pt>
    <dgm:pt modelId="{8BDE91E9-6162-4E23-A90B-67DD69CEF355}" type="pres">
      <dgm:prSet presAssocID="{83BD6B17-AD09-41E5-8045-5D29EB836B3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47873-5516-4CF0-8AA2-EE70A05F64B1}" type="pres">
      <dgm:prSet presAssocID="{83BD6B17-AD09-41E5-8045-5D29EB836B35}" presName="accent_1" presStyleCnt="0"/>
      <dgm:spPr/>
    </dgm:pt>
    <dgm:pt modelId="{7EE7DFF5-27B0-43D4-A6A6-148596EDABE6}" type="pres">
      <dgm:prSet presAssocID="{83BD6B17-AD09-41E5-8045-5D29EB836B35}" presName="accentRepeatNode" presStyleLbl="solidFgAcc1" presStyleIdx="0" presStyleCnt="5"/>
      <dgm:spPr/>
    </dgm:pt>
    <dgm:pt modelId="{E0B08C34-9D36-47C3-89EF-CDAEB2907DE0}" type="pres">
      <dgm:prSet presAssocID="{FEAE5CB5-0420-4F1D-8D3F-77F2B352176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2D94F-7B09-4012-966A-468B46D5E8E0}" type="pres">
      <dgm:prSet presAssocID="{FEAE5CB5-0420-4F1D-8D3F-77F2B352176A}" presName="accent_2" presStyleCnt="0"/>
      <dgm:spPr/>
    </dgm:pt>
    <dgm:pt modelId="{DEEAA5E4-23C3-4AB1-9E2E-CD66983DC273}" type="pres">
      <dgm:prSet presAssocID="{FEAE5CB5-0420-4F1D-8D3F-77F2B352176A}" presName="accentRepeatNode" presStyleLbl="solidFgAcc1" presStyleIdx="1" presStyleCnt="5"/>
      <dgm:spPr/>
    </dgm:pt>
    <dgm:pt modelId="{6174AC65-EBFB-4E7E-841D-460462B06ECF}" type="pres">
      <dgm:prSet presAssocID="{930F0D29-628D-40B9-B3B5-ABECEEDD46D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9F70C-E81B-4206-8786-C8EFD9CF0714}" type="pres">
      <dgm:prSet presAssocID="{930F0D29-628D-40B9-B3B5-ABECEEDD46D5}" presName="accent_3" presStyleCnt="0"/>
      <dgm:spPr/>
    </dgm:pt>
    <dgm:pt modelId="{2CC32B13-3469-49EC-B16E-51710CAF9777}" type="pres">
      <dgm:prSet presAssocID="{930F0D29-628D-40B9-B3B5-ABECEEDD46D5}" presName="accentRepeatNode" presStyleLbl="solidFgAcc1" presStyleIdx="2" presStyleCnt="5"/>
      <dgm:spPr/>
    </dgm:pt>
    <dgm:pt modelId="{13837D1E-F7A4-4CBB-B8B8-E7B3771142A4}" type="pres">
      <dgm:prSet presAssocID="{E30E2BFC-0498-469B-BCC5-BF3D851058D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FA7B0-0D70-4299-A718-622666FE301A}" type="pres">
      <dgm:prSet presAssocID="{E30E2BFC-0498-469B-BCC5-BF3D851058D7}" presName="accent_4" presStyleCnt="0"/>
      <dgm:spPr/>
    </dgm:pt>
    <dgm:pt modelId="{6A1203CB-2F2A-4C4B-AE72-0B2245E870D8}" type="pres">
      <dgm:prSet presAssocID="{E30E2BFC-0498-469B-BCC5-BF3D851058D7}" presName="accentRepeatNode" presStyleLbl="solidFgAcc1" presStyleIdx="3" presStyleCnt="5"/>
      <dgm:spPr/>
    </dgm:pt>
    <dgm:pt modelId="{D1048D78-CC95-4915-9325-81B6F2CD467D}" type="pres">
      <dgm:prSet presAssocID="{35A95937-D00C-4E62-B53B-00E21C0C5E8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7FF4C-28C7-4D0A-87F4-C769B6536E60}" type="pres">
      <dgm:prSet presAssocID="{35A95937-D00C-4E62-B53B-00E21C0C5E8F}" presName="accent_5" presStyleCnt="0"/>
      <dgm:spPr/>
    </dgm:pt>
    <dgm:pt modelId="{B07D97F5-131D-4483-953F-4F16D34AAC0E}" type="pres">
      <dgm:prSet presAssocID="{35A95937-D00C-4E62-B53B-00E21C0C5E8F}" presName="accentRepeatNode" presStyleLbl="solidFgAcc1" presStyleIdx="4" presStyleCnt="5"/>
      <dgm:spPr/>
    </dgm:pt>
  </dgm:ptLst>
  <dgm:cxnLst>
    <dgm:cxn modelId="{24A74337-8CB8-4CBF-AF68-C7404DF3FC0D}" srcId="{9E3B0D57-678B-4429-ADB0-78E2782BCE03}" destId="{FEAE5CB5-0420-4F1D-8D3F-77F2B352176A}" srcOrd="1" destOrd="0" parTransId="{CF3CA4BE-ADF4-48C6-AE6B-288AB1278E50}" sibTransId="{71368424-B4CE-4EF0-A23C-709ED890E6D1}"/>
    <dgm:cxn modelId="{0FBF41E1-B0E7-451D-A704-8ADED5998589}" srcId="{9E3B0D57-678B-4429-ADB0-78E2782BCE03}" destId="{35A95937-D00C-4E62-B53B-00E21C0C5E8F}" srcOrd="4" destOrd="0" parTransId="{1C20EC90-1578-4A11-B89B-1ECC0DD2F2CD}" sibTransId="{2A623653-F68C-43E8-979C-AD176B0E02E2}"/>
    <dgm:cxn modelId="{4D7DA977-2D0B-4D43-BEA4-D9B35ECC7ADC}" srcId="{9E3B0D57-678B-4429-ADB0-78E2782BCE03}" destId="{83BD6B17-AD09-41E5-8045-5D29EB836B35}" srcOrd="0" destOrd="0" parTransId="{69DA893B-C583-41C8-A3D3-B4DC156BE999}" sibTransId="{7DE0900D-D169-48C7-9181-BD018CAFF359}"/>
    <dgm:cxn modelId="{88DF60E2-7C2D-4A51-AE13-461813BA6BDC}" type="presOf" srcId="{9E3B0D57-678B-4429-ADB0-78E2782BCE03}" destId="{68200545-3C5C-4328-8B5B-B0209E14D54A}" srcOrd="0" destOrd="0" presId="urn:microsoft.com/office/officeart/2008/layout/VerticalCurvedList"/>
    <dgm:cxn modelId="{C222932E-6B94-4808-A62E-C5BE95456AB8}" srcId="{9E3B0D57-678B-4429-ADB0-78E2782BCE03}" destId="{E30E2BFC-0498-469B-BCC5-BF3D851058D7}" srcOrd="3" destOrd="0" parTransId="{11B71031-0484-4749-9374-A315E228CE94}" sibTransId="{AEEBEC80-0CB2-492A-87B5-F07F4722F8DC}"/>
    <dgm:cxn modelId="{ED8FAB31-05F2-47DD-B4CA-98EE3C9F3CEF}" type="presOf" srcId="{7DE0900D-D169-48C7-9181-BD018CAFF359}" destId="{E9DB744B-0C8A-4199-A894-971B9A97E297}" srcOrd="0" destOrd="0" presId="urn:microsoft.com/office/officeart/2008/layout/VerticalCurvedList"/>
    <dgm:cxn modelId="{2F9B7FF5-B00B-4AF3-A34B-9C63762E9FA6}" type="presOf" srcId="{FEAE5CB5-0420-4F1D-8D3F-77F2B352176A}" destId="{E0B08C34-9D36-47C3-89EF-CDAEB2907DE0}" srcOrd="0" destOrd="0" presId="urn:microsoft.com/office/officeart/2008/layout/VerticalCurvedList"/>
    <dgm:cxn modelId="{73F6468D-8FFD-4F09-8D1E-01F928AB8D6C}" type="presOf" srcId="{35A95937-D00C-4E62-B53B-00E21C0C5E8F}" destId="{D1048D78-CC95-4915-9325-81B6F2CD467D}" srcOrd="0" destOrd="0" presId="urn:microsoft.com/office/officeart/2008/layout/VerticalCurvedList"/>
    <dgm:cxn modelId="{A0EB13C0-0FB0-4B27-AF86-114FC8748949}" srcId="{9E3B0D57-678B-4429-ADB0-78E2782BCE03}" destId="{930F0D29-628D-40B9-B3B5-ABECEEDD46D5}" srcOrd="2" destOrd="0" parTransId="{4AE120B3-0CF0-434B-A402-366B678C501F}" sibTransId="{BC921D07-8D56-4EFC-8278-70FAD56DFD48}"/>
    <dgm:cxn modelId="{98BA44D6-A698-45A5-B949-1860DE565B0F}" type="presOf" srcId="{E30E2BFC-0498-469B-BCC5-BF3D851058D7}" destId="{13837D1E-F7A4-4CBB-B8B8-E7B3771142A4}" srcOrd="0" destOrd="0" presId="urn:microsoft.com/office/officeart/2008/layout/VerticalCurvedList"/>
    <dgm:cxn modelId="{4A800556-7F0F-4FAA-9908-81D23693852E}" type="presOf" srcId="{83BD6B17-AD09-41E5-8045-5D29EB836B35}" destId="{8BDE91E9-6162-4E23-A90B-67DD69CEF355}" srcOrd="0" destOrd="0" presId="urn:microsoft.com/office/officeart/2008/layout/VerticalCurvedList"/>
    <dgm:cxn modelId="{9C21E94B-A287-48AC-AD90-24521A76D65E}" type="presOf" srcId="{930F0D29-628D-40B9-B3B5-ABECEEDD46D5}" destId="{6174AC65-EBFB-4E7E-841D-460462B06ECF}" srcOrd="0" destOrd="0" presId="urn:microsoft.com/office/officeart/2008/layout/VerticalCurvedList"/>
    <dgm:cxn modelId="{97002874-2861-4F84-A6D3-5B83667A90AB}" type="presParOf" srcId="{68200545-3C5C-4328-8B5B-B0209E14D54A}" destId="{B3DC8428-93B3-4775-B264-349515087E05}" srcOrd="0" destOrd="0" presId="urn:microsoft.com/office/officeart/2008/layout/VerticalCurvedList"/>
    <dgm:cxn modelId="{8614CCFB-12BD-44D5-BCE9-2BEA2C4F4D75}" type="presParOf" srcId="{B3DC8428-93B3-4775-B264-349515087E05}" destId="{9C8482F9-DB66-4293-9C12-E71D571D80C4}" srcOrd="0" destOrd="0" presId="urn:microsoft.com/office/officeart/2008/layout/VerticalCurvedList"/>
    <dgm:cxn modelId="{71E212B0-1F1F-47AF-AFCE-40944A5651A3}" type="presParOf" srcId="{9C8482F9-DB66-4293-9C12-E71D571D80C4}" destId="{FD21AD95-D24A-49E9-B4B7-51761487DC39}" srcOrd="0" destOrd="0" presId="urn:microsoft.com/office/officeart/2008/layout/VerticalCurvedList"/>
    <dgm:cxn modelId="{29CA7106-4914-4DB1-9B5C-C8863CDECFB9}" type="presParOf" srcId="{9C8482F9-DB66-4293-9C12-E71D571D80C4}" destId="{E9DB744B-0C8A-4199-A894-971B9A97E297}" srcOrd="1" destOrd="0" presId="urn:microsoft.com/office/officeart/2008/layout/VerticalCurvedList"/>
    <dgm:cxn modelId="{89B1053B-600D-43A1-B97F-8A794B7B691D}" type="presParOf" srcId="{9C8482F9-DB66-4293-9C12-E71D571D80C4}" destId="{1546C95A-87A0-4BDA-B9FB-CE371D46FD68}" srcOrd="2" destOrd="0" presId="urn:microsoft.com/office/officeart/2008/layout/VerticalCurvedList"/>
    <dgm:cxn modelId="{CCB9A419-5DF9-4429-A17D-EC02D9F2585E}" type="presParOf" srcId="{9C8482F9-DB66-4293-9C12-E71D571D80C4}" destId="{A36EE775-E3E1-4D96-A512-9BA480D31D4E}" srcOrd="3" destOrd="0" presId="urn:microsoft.com/office/officeart/2008/layout/VerticalCurvedList"/>
    <dgm:cxn modelId="{00BD88F8-74A1-4717-8FD6-759B8319649F}" type="presParOf" srcId="{B3DC8428-93B3-4775-B264-349515087E05}" destId="{8BDE91E9-6162-4E23-A90B-67DD69CEF355}" srcOrd="1" destOrd="0" presId="urn:microsoft.com/office/officeart/2008/layout/VerticalCurvedList"/>
    <dgm:cxn modelId="{2204FAB1-F168-4A3A-89A4-16AB28908550}" type="presParOf" srcId="{B3DC8428-93B3-4775-B264-349515087E05}" destId="{01B47873-5516-4CF0-8AA2-EE70A05F64B1}" srcOrd="2" destOrd="0" presId="urn:microsoft.com/office/officeart/2008/layout/VerticalCurvedList"/>
    <dgm:cxn modelId="{B8FF7B42-E6A8-49AD-AA37-5C079FC4BD3B}" type="presParOf" srcId="{01B47873-5516-4CF0-8AA2-EE70A05F64B1}" destId="{7EE7DFF5-27B0-43D4-A6A6-148596EDABE6}" srcOrd="0" destOrd="0" presId="urn:microsoft.com/office/officeart/2008/layout/VerticalCurvedList"/>
    <dgm:cxn modelId="{EC2EBD04-F530-4408-B63A-BCCF5DE5FD5F}" type="presParOf" srcId="{B3DC8428-93B3-4775-B264-349515087E05}" destId="{E0B08C34-9D36-47C3-89EF-CDAEB2907DE0}" srcOrd="3" destOrd="0" presId="urn:microsoft.com/office/officeart/2008/layout/VerticalCurvedList"/>
    <dgm:cxn modelId="{D6B8F669-0F49-4641-9370-6C7C2993E7C2}" type="presParOf" srcId="{B3DC8428-93B3-4775-B264-349515087E05}" destId="{3B42D94F-7B09-4012-966A-468B46D5E8E0}" srcOrd="4" destOrd="0" presId="urn:microsoft.com/office/officeart/2008/layout/VerticalCurvedList"/>
    <dgm:cxn modelId="{FA186B25-E017-4929-80B5-AEFF89E02E94}" type="presParOf" srcId="{3B42D94F-7B09-4012-966A-468B46D5E8E0}" destId="{DEEAA5E4-23C3-4AB1-9E2E-CD66983DC273}" srcOrd="0" destOrd="0" presId="urn:microsoft.com/office/officeart/2008/layout/VerticalCurvedList"/>
    <dgm:cxn modelId="{F0716000-07C8-4D5C-A1D3-9AC0367EE59D}" type="presParOf" srcId="{B3DC8428-93B3-4775-B264-349515087E05}" destId="{6174AC65-EBFB-4E7E-841D-460462B06ECF}" srcOrd="5" destOrd="0" presId="urn:microsoft.com/office/officeart/2008/layout/VerticalCurvedList"/>
    <dgm:cxn modelId="{28F32279-C48C-4AB1-A1F9-C73E8EB6C045}" type="presParOf" srcId="{B3DC8428-93B3-4775-B264-349515087E05}" destId="{53C9F70C-E81B-4206-8786-C8EFD9CF0714}" srcOrd="6" destOrd="0" presId="urn:microsoft.com/office/officeart/2008/layout/VerticalCurvedList"/>
    <dgm:cxn modelId="{26715AF6-10FC-45DF-86C7-F2BFF62A3AA0}" type="presParOf" srcId="{53C9F70C-E81B-4206-8786-C8EFD9CF0714}" destId="{2CC32B13-3469-49EC-B16E-51710CAF9777}" srcOrd="0" destOrd="0" presId="urn:microsoft.com/office/officeart/2008/layout/VerticalCurvedList"/>
    <dgm:cxn modelId="{9673FC6B-999A-4FC2-A79D-C848D3EEBE15}" type="presParOf" srcId="{B3DC8428-93B3-4775-B264-349515087E05}" destId="{13837D1E-F7A4-4CBB-B8B8-E7B3771142A4}" srcOrd="7" destOrd="0" presId="urn:microsoft.com/office/officeart/2008/layout/VerticalCurvedList"/>
    <dgm:cxn modelId="{4BBEFAA9-3CFB-4F6C-82A6-11D5F2F114D3}" type="presParOf" srcId="{B3DC8428-93B3-4775-B264-349515087E05}" destId="{64CFA7B0-0D70-4299-A718-622666FE301A}" srcOrd="8" destOrd="0" presId="urn:microsoft.com/office/officeart/2008/layout/VerticalCurvedList"/>
    <dgm:cxn modelId="{267652F2-19D5-4520-BC14-F0F501506430}" type="presParOf" srcId="{64CFA7B0-0D70-4299-A718-622666FE301A}" destId="{6A1203CB-2F2A-4C4B-AE72-0B2245E870D8}" srcOrd="0" destOrd="0" presId="urn:microsoft.com/office/officeart/2008/layout/VerticalCurvedList"/>
    <dgm:cxn modelId="{FE1FDFDF-16D8-4D5A-A4EA-251F15956415}" type="presParOf" srcId="{B3DC8428-93B3-4775-B264-349515087E05}" destId="{D1048D78-CC95-4915-9325-81B6F2CD467D}" srcOrd="9" destOrd="0" presId="urn:microsoft.com/office/officeart/2008/layout/VerticalCurvedList"/>
    <dgm:cxn modelId="{3E6F1AC9-25F9-4DA9-837A-FF39F699E240}" type="presParOf" srcId="{B3DC8428-93B3-4775-B264-349515087E05}" destId="{C2C7FF4C-28C7-4D0A-87F4-C769B6536E60}" srcOrd="10" destOrd="0" presId="urn:microsoft.com/office/officeart/2008/layout/VerticalCurvedList"/>
    <dgm:cxn modelId="{D6B0A204-D48E-4D3B-A807-5DD3107830AF}" type="presParOf" srcId="{C2C7FF4C-28C7-4D0A-87F4-C769B6536E60}" destId="{B07D97F5-131D-4483-953F-4F16D34AAC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CCE98-E5A4-4FA5-BAA0-B0462C1E27C3}" type="doc">
      <dgm:prSet loTypeId="urn:microsoft.com/office/officeart/2005/8/layout/v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2B79CF-2B7A-499C-BE68-2238DF05ECA9}">
      <dgm:prSet phldrT="[Text]" custT="1"/>
      <dgm:spPr/>
      <dgm:t>
        <a:bodyPr/>
        <a:lstStyle/>
        <a:p>
          <a:r>
            <a:rPr lang="en-US" sz="4200" dirty="0" smtClean="0"/>
            <a:t>1.Physical Layer</a:t>
          </a:r>
          <a:endParaRPr lang="en-US" sz="4200" dirty="0"/>
        </a:p>
      </dgm:t>
    </dgm:pt>
    <dgm:pt modelId="{9645DA25-58A1-4E3D-9804-399F434605DD}" type="parTrans" cxnId="{E8B27F65-353B-4CFF-8245-4D91B45CBF06}">
      <dgm:prSet/>
      <dgm:spPr/>
      <dgm:t>
        <a:bodyPr/>
        <a:lstStyle/>
        <a:p>
          <a:endParaRPr lang="en-US"/>
        </a:p>
      </dgm:t>
    </dgm:pt>
    <dgm:pt modelId="{65A1B551-7970-4B54-A839-1056CEAEDF3E}" type="sibTrans" cxnId="{E8B27F65-353B-4CFF-8245-4D91B45CBF06}">
      <dgm:prSet/>
      <dgm:spPr/>
      <dgm:t>
        <a:bodyPr/>
        <a:lstStyle/>
        <a:p>
          <a:endParaRPr lang="en-US"/>
        </a:p>
      </dgm:t>
    </dgm:pt>
    <dgm:pt modelId="{4886FAC0-22F1-4F59-9205-DD2E9F8BD4CD}">
      <dgm:prSet phldrT="[Text]" custT="1"/>
      <dgm:spPr/>
      <dgm:t>
        <a:bodyPr/>
        <a:lstStyle/>
        <a:p>
          <a:r>
            <a:rPr lang="en-US" sz="4200" dirty="0" smtClean="0"/>
            <a:t>2.Data Link Layer</a:t>
          </a:r>
          <a:endParaRPr lang="en-US" sz="4200" dirty="0"/>
        </a:p>
      </dgm:t>
    </dgm:pt>
    <dgm:pt modelId="{391435E9-D120-4E7D-AAFD-F0F1DC24B8DE}" type="parTrans" cxnId="{F3E0C272-1FED-4DC2-B26E-29209C733CC1}">
      <dgm:prSet/>
      <dgm:spPr/>
      <dgm:t>
        <a:bodyPr/>
        <a:lstStyle/>
        <a:p>
          <a:endParaRPr lang="en-US"/>
        </a:p>
      </dgm:t>
    </dgm:pt>
    <dgm:pt modelId="{D2A6E671-2CAD-43C4-9969-3445C1889677}" type="sibTrans" cxnId="{F3E0C272-1FED-4DC2-B26E-29209C733CC1}">
      <dgm:prSet/>
      <dgm:spPr/>
      <dgm:t>
        <a:bodyPr/>
        <a:lstStyle/>
        <a:p>
          <a:endParaRPr lang="en-US"/>
        </a:p>
      </dgm:t>
    </dgm:pt>
    <dgm:pt modelId="{7200B664-3841-4F7F-A812-136AA98C8530}">
      <dgm:prSet phldrT="[Text]"/>
      <dgm:spPr/>
      <dgm:t>
        <a:bodyPr/>
        <a:lstStyle/>
        <a:p>
          <a:r>
            <a:rPr lang="th-TH" dirty="0" smtClean="0"/>
            <a:t>การเคลื่อนย้ายเฟรมจากโหนดหนึ่งไปยังโหนดถัดไป</a:t>
          </a:r>
          <a:endParaRPr lang="en-US" dirty="0"/>
        </a:p>
      </dgm:t>
    </dgm:pt>
    <dgm:pt modelId="{8CC1F189-B0EC-475A-B885-841FF654AC5D}" type="parTrans" cxnId="{5D435380-5E80-4E17-83A9-DB4F61A872C6}">
      <dgm:prSet/>
      <dgm:spPr/>
      <dgm:t>
        <a:bodyPr/>
        <a:lstStyle/>
        <a:p>
          <a:endParaRPr lang="en-US"/>
        </a:p>
      </dgm:t>
    </dgm:pt>
    <dgm:pt modelId="{972A4878-B3CC-41E7-98EE-66324FBDF64A}" type="sibTrans" cxnId="{5D435380-5E80-4E17-83A9-DB4F61A872C6}">
      <dgm:prSet/>
      <dgm:spPr/>
      <dgm:t>
        <a:bodyPr/>
        <a:lstStyle/>
        <a:p>
          <a:endParaRPr lang="en-US"/>
        </a:p>
      </dgm:t>
    </dgm:pt>
    <dgm:pt modelId="{7FF4B1F7-2474-4701-9C87-5D89E1591C9D}">
      <dgm:prSet phldrT="[Text]"/>
      <dgm:spPr/>
      <dgm:t>
        <a:bodyPr/>
        <a:lstStyle/>
        <a:p>
          <a:r>
            <a:rPr lang="th-TH" dirty="0" smtClean="0"/>
            <a:t>การเคลื่อนย้ายข้อมูลระดับบิตจากโหนดหนึ่งไปยังโหนดถัดไป</a:t>
          </a:r>
          <a:r>
            <a:rPr lang="en-US" dirty="0" smtClean="0"/>
            <a:t> </a:t>
          </a:r>
          <a:r>
            <a:rPr lang="th-TH" dirty="0" smtClean="0"/>
            <a:t>บนสื่อกลาง</a:t>
          </a:r>
          <a:endParaRPr lang="en-US" dirty="0"/>
        </a:p>
      </dgm:t>
    </dgm:pt>
    <dgm:pt modelId="{4725819E-050C-4BF2-A2C0-B27085E4839F}" type="parTrans" cxnId="{9349482D-8589-4B1E-B3AE-E02FDE1A7429}">
      <dgm:prSet/>
      <dgm:spPr/>
      <dgm:t>
        <a:bodyPr/>
        <a:lstStyle/>
        <a:p>
          <a:endParaRPr lang="en-US"/>
        </a:p>
      </dgm:t>
    </dgm:pt>
    <dgm:pt modelId="{0347F6F5-B3B9-4575-B476-008BB3A0B722}" type="sibTrans" cxnId="{9349482D-8589-4B1E-B3AE-E02FDE1A7429}">
      <dgm:prSet/>
      <dgm:spPr/>
      <dgm:t>
        <a:bodyPr/>
        <a:lstStyle/>
        <a:p>
          <a:endParaRPr lang="en-US"/>
        </a:p>
      </dgm:t>
    </dgm:pt>
    <dgm:pt modelId="{5F5EE336-7566-4AEC-9010-9A2B6F856E5A}">
      <dgm:prSet phldrT="[Text]"/>
      <dgm:spPr/>
      <dgm:t>
        <a:bodyPr/>
        <a:lstStyle/>
        <a:p>
          <a:r>
            <a:rPr lang="th-TH" dirty="0" smtClean="0"/>
            <a:t>เช่น การส่งข้อมูลบนสาย </a:t>
          </a:r>
          <a:r>
            <a:rPr lang="en-US" dirty="0" smtClean="0"/>
            <a:t>UTP, </a:t>
          </a:r>
          <a:r>
            <a:rPr lang="en-US" dirty="0" err="1" smtClean="0"/>
            <a:t>WiFi</a:t>
          </a:r>
          <a:endParaRPr lang="en-US" dirty="0"/>
        </a:p>
      </dgm:t>
    </dgm:pt>
    <dgm:pt modelId="{646CE599-4985-4884-AFF7-1034C3D39328}" type="parTrans" cxnId="{545D22FC-32DB-48C9-9339-FD4A25A42915}">
      <dgm:prSet/>
      <dgm:spPr/>
      <dgm:t>
        <a:bodyPr/>
        <a:lstStyle/>
        <a:p>
          <a:endParaRPr lang="en-US"/>
        </a:p>
      </dgm:t>
    </dgm:pt>
    <dgm:pt modelId="{F6D04CB4-5581-45B6-803E-862BCFE09328}" type="sibTrans" cxnId="{545D22FC-32DB-48C9-9339-FD4A25A42915}">
      <dgm:prSet/>
      <dgm:spPr/>
      <dgm:t>
        <a:bodyPr/>
        <a:lstStyle/>
        <a:p>
          <a:endParaRPr lang="en-US"/>
        </a:p>
      </dgm:t>
    </dgm:pt>
    <dgm:pt modelId="{DE2ACA5C-ED6B-4844-8163-601A1635901C}">
      <dgm:prSet phldrT="[Text]" custT="1"/>
      <dgm:spPr/>
      <dgm:t>
        <a:bodyPr/>
        <a:lstStyle/>
        <a:p>
          <a:r>
            <a:rPr lang="en-US" sz="4200" dirty="0" smtClean="0"/>
            <a:t>3.Network Layer</a:t>
          </a:r>
          <a:endParaRPr lang="en-US" sz="4200" dirty="0"/>
        </a:p>
      </dgm:t>
    </dgm:pt>
    <dgm:pt modelId="{0036417F-012E-4D0B-976A-EABC983E56AC}" type="parTrans" cxnId="{E98FC9CB-59C4-4E6A-8581-4AA412E508D9}">
      <dgm:prSet/>
      <dgm:spPr/>
      <dgm:t>
        <a:bodyPr/>
        <a:lstStyle/>
        <a:p>
          <a:endParaRPr lang="en-US"/>
        </a:p>
      </dgm:t>
    </dgm:pt>
    <dgm:pt modelId="{D12F4AB9-0D4A-4583-BA0C-AE8C9785BEF8}" type="sibTrans" cxnId="{E98FC9CB-59C4-4E6A-8581-4AA412E508D9}">
      <dgm:prSet/>
      <dgm:spPr/>
      <dgm:t>
        <a:bodyPr/>
        <a:lstStyle/>
        <a:p>
          <a:endParaRPr lang="en-US"/>
        </a:p>
      </dgm:t>
    </dgm:pt>
    <dgm:pt modelId="{34F21FD7-29EA-4037-844E-831AE568B73A}">
      <dgm:prSet phldrT="[Text]"/>
      <dgm:spPr/>
      <dgm:t>
        <a:bodyPr/>
        <a:lstStyle/>
        <a:p>
          <a:r>
            <a:rPr lang="th-TH" dirty="0" smtClean="0"/>
            <a:t>การส่งมอบแพ็กเก็ตจากโฮสต์ต้นทางไปยังโฮสต์ปลายทาง</a:t>
          </a:r>
          <a:endParaRPr lang="en-US" dirty="0"/>
        </a:p>
      </dgm:t>
    </dgm:pt>
    <dgm:pt modelId="{36B7B6FD-E9F6-4047-8C1C-734593AFF1E2}" type="parTrans" cxnId="{7AE883F2-E8D1-4209-8639-2CA5F140E568}">
      <dgm:prSet/>
      <dgm:spPr/>
      <dgm:t>
        <a:bodyPr/>
        <a:lstStyle/>
        <a:p>
          <a:endParaRPr lang="en-US"/>
        </a:p>
      </dgm:t>
    </dgm:pt>
    <dgm:pt modelId="{770759B3-2F85-4B4F-A21A-7F9142A6F10A}" type="sibTrans" cxnId="{7AE883F2-E8D1-4209-8639-2CA5F140E568}">
      <dgm:prSet/>
      <dgm:spPr/>
      <dgm:t>
        <a:bodyPr/>
        <a:lstStyle/>
        <a:p>
          <a:endParaRPr lang="en-US"/>
        </a:p>
      </dgm:t>
    </dgm:pt>
    <dgm:pt modelId="{D340AA9F-6771-4F8C-8A7A-A3E76F8F3AB6}">
      <dgm:prSet phldrT="[Text]"/>
      <dgm:spPr/>
      <dgm:t>
        <a:bodyPr/>
        <a:lstStyle/>
        <a:p>
          <a:r>
            <a:rPr lang="th-TH" dirty="0" smtClean="0"/>
            <a:t>จัดเก็บข้อมูลในรูปแบบเฟรม มีกระบวนการตรวจจับและแก้ไขข้อผิดพลาด</a:t>
          </a:r>
          <a:endParaRPr lang="en-US" dirty="0"/>
        </a:p>
      </dgm:t>
    </dgm:pt>
    <dgm:pt modelId="{A876ED9F-1B97-4DDB-8005-8A579D1F9990}" type="parTrans" cxnId="{254B9ABB-8736-4674-9C66-75FDDD970FED}">
      <dgm:prSet/>
      <dgm:spPr/>
      <dgm:t>
        <a:bodyPr/>
        <a:lstStyle/>
        <a:p>
          <a:endParaRPr lang="en-US"/>
        </a:p>
      </dgm:t>
    </dgm:pt>
    <dgm:pt modelId="{73AD75D5-AD7A-477C-B687-88079324FC19}" type="sibTrans" cxnId="{254B9ABB-8736-4674-9C66-75FDDD970FED}">
      <dgm:prSet/>
      <dgm:spPr/>
      <dgm:t>
        <a:bodyPr/>
        <a:lstStyle/>
        <a:p>
          <a:endParaRPr lang="en-US"/>
        </a:p>
      </dgm:t>
    </dgm:pt>
    <dgm:pt modelId="{D8FC0A54-09CC-440A-B3D6-DD5B245DC50C}">
      <dgm:prSet phldrT="[Text]"/>
      <dgm:spPr/>
      <dgm:t>
        <a:bodyPr/>
        <a:lstStyle/>
        <a:p>
          <a:r>
            <a:rPr lang="th-TH" dirty="0" smtClean="0"/>
            <a:t>ผ่านเครือข่ายหลาย ๆ เครือข่ายด้วยกัน จัดเก็บข้อมูลในรูปแบบแพ็กเก็ต</a:t>
          </a:r>
          <a:endParaRPr lang="en-US" dirty="0"/>
        </a:p>
      </dgm:t>
    </dgm:pt>
    <dgm:pt modelId="{27BA1F98-99DF-440E-AC14-420DB6499F1C}" type="parTrans" cxnId="{FCA82538-2804-4AA8-B215-BE1D9C9AA980}">
      <dgm:prSet/>
      <dgm:spPr/>
      <dgm:t>
        <a:bodyPr/>
        <a:lstStyle/>
        <a:p>
          <a:endParaRPr lang="en-US"/>
        </a:p>
      </dgm:t>
    </dgm:pt>
    <dgm:pt modelId="{D6C6D316-A7E9-4677-A237-D9890C7DC0A6}" type="sibTrans" cxnId="{FCA82538-2804-4AA8-B215-BE1D9C9AA980}">
      <dgm:prSet/>
      <dgm:spPr/>
      <dgm:t>
        <a:bodyPr/>
        <a:lstStyle/>
        <a:p>
          <a:endParaRPr lang="en-US"/>
        </a:p>
      </dgm:t>
    </dgm:pt>
    <dgm:pt modelId="{1985CD88-680B-4DD9-89E6-ADDEF7D06354}" type="pres">
      <dgm:prSet presAssocID="{BA3CCE98-E5A4-4FA5-BAA0-B0462C1E27C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13EFEAE-DB66-44CF-85DD-B85A5E7A1507}" type="pres">
      <dgm:prSet presAssocID="{062B79CF-2B7A-499C-BE68-2238DF05ECA9}" presName="linNode" presStyleCnt="0"/>
      <dgm:spPr/>
    </dgm:pt>
    <dgm:pt modelId="{3CCA6C37-42E7-46D2-8B59-5D16001810EE}" type="pres">
      <dgm:prSet presAssocID="{062B79CF-2B7A-499C-BE68-2238DF05ECA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06F3F-93DF-4C7B-9D7F-168FA699AC4E}" type="pres">
      <dgm:prSet presAssocID="{062B79CF-2B7A-499C-BE68-2238DF05ECA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536AF-8781-40A4-B32A-393E47E8CEE8}" type="pres">
      <dgm:prSet presAssocID="{65A1B551-7970-4B54-A839-1056CEAEDF3E}" presName="spacing" presStyleCnt="0"/>
      <dgm:spPr/>
    </dgm:pt>
    <dgm:pt modelId="{A36ACBFC-167C-4F68-8F3B-703EBBEA519F}" type="pres">
      <dgm:prSet presAssocID="{4886FAC0-22F1-4F59-9205-DD2E9F8BD4CD}" presName="linNode" presStyleCnt="0"/>
      <dgm:spPr/>
    </dgm:pt>
    <dgm:pt modelId="{25F24CE9-1FE3-48F2-9F74-31591475FF27}" type="pres">
      <dgm:prSet presAssocID="{4886FAC0-22F1-4F59-9205-DD2E9F8BD4CD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81EE5-677F-46B2-9DBC-B0A32EE1D1B7}" type="pres">
      <dgm:prSet presAssocID="{4886FAC0-22F1-4F59-9205-DD2E9F8BD4CD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049F0-6918-48F4-BE52-9F2375B5925B}" type="pres">
      <dgm:prSet presAssocID="{D2A6E671-2CAD-43C4-9969-3445C1889677}" presName="spacing" presStyleCnt="0"/>
      <dgm:spPr/>
    </dgm:pt>
    <dgm:pt modelId="{D0992D00-8D90-4FFE-A5A4-922E8DFD2658}" type="pres">
      <dgm:prSet presAssocID="{DE2ACA5C-ED6B-4844-8163-601A1635901C}" presName="linNode" presStyleCnt="0"/>
      <dgm:spPr/>
    </dgm:pt>
    <dgm:pt modelId="{7728E980-6B30-43F6-ADA3-567924C64B95}" type="pres">
      <dgm:prSet presAssocID="{DE2ACA5C-ED6B-4844-8163-601A1635901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91197C-B7C7-4FFD-8BCA-AD08B9D4851F}" type="pres">
      <dgm:prSet presAssocID="{DE2ACA5C-ED6B-4844-8163-601A1635901C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D435380-5E80-4E17-83A9-DB4F61A872C6}" srcId="{4886FAC0-22F1-4F59-9205-DD2E9F8BD4CD}" destId="{7200B664-3841-4F7F-A812-136AA98C8530}" srcOrd="0" destOrd="0" parTransId="{8CC1F189-B0EC-475A-B885-841FF654AC5D}" sibTransId="{972A4878-B3CC-41E7-98EE-66324FBDF64A}"/>
    <dgm:cxn modelId="{0A2FF8B1-3FEB-4B11-B644-A92C313F92FD}" type="presOf" srcId="{D8FC0A54-09CC-440A-B3D6-DD5B245DC50C}" destId="{0391197C-B7C7-4FFD-8BCA-AD08B9D4851F}" srcOrd="0" destOrd="1" presId="urn:microsoft.com/office/officeart/2005/8/layout/vList6"/>
    <dgm:cxn modelId="{22A8D87C-907A-4E2D-AAAB-3BCC1D9A46EF}" type="presOf" srcId="{4886FAC0-22F1-4F59-9205-DD2E9F8BD4CD}" destId="{25F24CE9-1FE3-48F2-9F74-31591475FF27}" srcOrd="0" destOrd="0" presId="urn:microsoft.com/office/officeart/2005/8/layout/vList6"/>
    <dgm:cxn modelId="{9349482D-8589-4B1E-B3AE-E02FDE1A7429}" srcId="{062B79CF-2B7A-499C-BE68-2238DF05ECA9}" destId="{7FF4B1F7-2474-4701-9C87-5D89E1591C9D}" srcOrd="0" destOrd="0" parTransId="{4725819E-050C-4BF2-A2C0-B27085E4839F}" sibTransId="{0347F6F5-B3B9-4575-B476-008BB3A0B722}"/>
    <dgm:cxn modelId="{0BB5757A-6667-48B8-83C7-6B287D0592EB}" type="presOf" srcId="{D340AA9F-6771-4F8C-8A7A-A3E76F8F3AB6}" destId="{F5381EE5-677F-46B2-9DBC-B0A32EE1D1B7}" srcOrd="0" destOrd="1" presId="urn:microsoft.com/office/officeart/2005/8/layout/vList6"/>
    <dgm:cxn modelId="{F3E0C272-1FED-4DC2-B26E-29209C733CC1}" srcId="{BA3CCE98-E5A4-4FA5-BAA0-B0462C1E27C3}" destId="{4886FAC0-22F1-4F59-9205-DD2E9F8BD4CD}" srcOrd="1" destOrd="0" parTransId="{391435E9-D120-4E7D-AAFD-F0F1DC24B8DE}" sibTransId="{D2A6E671-2CAD-43C4-9969-3445C1889677}"/>
    <dgm:cxn modelId="{254B9ABB-8736-4674-9C66-75FDDD970FED}" srcId="{4886FAC0-22F1-4F59-9205-DD2E9F8BD4CD}" destId="{D340AA9F-6771-4F8C-8A7A-A3E76F8F3AB6}" srcOrd="1" destOrd="0" parTransId="{A876ED9F-1B97-4DDB-8005-8A579D1F9990}" sibTransId="{73AD75D5-AD7A-477C-B687-88079324FC19}"/>
    <dgm:cxn modelId="{545D22FC-32DB-48C9-9339-FD4A25A42915}" srcId="{062B79CF-2B7A-499C-BE68-2238DF05ECA9}" destId="{5F5EE336-7566-4AEC-9010-9A2B6F856E5A}" srcOrd="1" destOrd="0" parTransId="{646CE599-4985-4884-AFF7-1034C3D39328}" sibTransId="{F6D04CB4-5581-45B6-803E-862BCFE09328}"/>
    <dgm:cxn modelId="{FCA82538-2804-4AA8-B215-BE1D9C9AA980}" srcId="{DE2ACA5C-ED6B-4844-8163-601A1635901C}" destId="{D8FC0A54-09CC-440A-B3D6-DD5B245DC50C}" srcOrd="1" destOrd="0" parTransId="{27BA1F98-99DF-440E-AC14-420DB6499F1C}" sibTransId="{D6C6D316-A7E9-4677-A237-D9890C7DC0A6}"/>
    <dgm:cxn modelId="{E98FC9CB-59C4-4E6A-8581-4AA412E508D9}" srcId="{BA3CCE98-E5A4-4FA5-BAA0-B0462C1E27C3}" destId="{DE2ACA5C-ED6B-4844-8163-601A1635901C}" srcOrd="2" destOrd="0" parTransId="{0036417F-012E-4D0B-976A-EABC983E56AC}" sibTransId="{D12F4AB9-0D4A-4583-BA0C-AE8C9785BEF8}"/>
    <dgm:cxn modelId="{ACF35F5D-0074-428C-B908-D3C9FF110143}" type="presOf" srcId="{DE2ACA5C-ED6B-4844-8163-601A1635901C}" destId="{7728E980-6B30-43F6-ADA3-567924C64B95}" srcOrd="0" destOrd="0" presId="urn:microsoft.com/office/officeart/2005/8/layout/vList6"/>
    <dgm:cxn modelId="{7AE883F2-E8D1-4209-8639-2CA5F140E568}" srcId="{DE2ACA5C-ED6B-4844-8163-601A1635901C}" destId="{34F21FD7-29EA-4037-844E-831AE568B73A}" srcOrd="0" destOrd="0" parTransId="{36B7B6FD-E9F6-4047-8C1C-734593AFF1E2}" sibTransId="{770759B3-2F85-4B4F-A21A-7F9142A6F10A}"/>
    <dgm:cxn modelId="{FAA28707-8455-4FD4-B9C8-32A4A8FFB89B}" type="presOf" srcId="{5F5EE336-7566-4AEC-9010-9A2B6F856E5A}" destId="{2D206F3F-93DF-4C7B-9D7F-168FA699AC4E}" srcOrd="0" destOrd="1" presId="urn:microsoft.com/office/officeart/2005/8/layout/vList6"/>
    <dgm:cxn modelId="{48821C2F-2840-4469-8169-ADF9E1E3A3E4}" type="presOf" srcId="{7200B664-3841-4F7F-A812-136AA98C8530}" destId="{F5381EE5-677F-46B2-9DBC-B0A32EE1D1B7}" srcOrd="0" destOrd="0" presId="urn:microsoft.com/office/officeart/2005/8/layout/vList6"/>
    <dgm:cxn modelId="{E8B27F65-353B-4CFF-8245-4D91B45CBF06}" srcId="{BA3CCE98-E5A4-4FA5-BAA0-B0462C1E27C3}" destId="{062B79CF-2B7A-499C-BE68-2238DF05ECA9}" srcOrd="0" destOrd="0" parTransId="{9645DA25-58A1-4E3D-9804-399F434605DD}" sibTransId="{65A1B551-7970-4B54-A839-1056CEAEDF3E}"/>
    <dgm:cxn modelId="{62CD450A-BC2D-4344-A29E-8C545CB6C0FA}" type="presOf" srcId="{7FF4B1F7-2474-4701-9C87-5D89E1591C9D}" destId="{2D206F3F-93DF-4C7B-9D7F-168FA699AC4E}" srcOrd="0" destOrd="0" presId="urn:microsoft.com/office/officeart/2005/8/layout/vList6"/>
    <dgm:cxn modelId="{1B61B50D-9A41-4874-9AF2-30626976925C}" type="presOf" srcId="{BA3CCE98-E5A4-4FA5-BAA0-B0462C1E27C3}" destId="{1985CD88-680B-4DD9-89E6-ADDEF7D06354}" srcOrd="0" destOrd="0" presId="urn:microsoft.com/office/officeart/2005/8/layout/vList6"/>
    <dgm:cxn modelId="{0B9EF5CA-E445-4037-940A-F2D9A7C5C78E}" type="presOf" srcId="{34F21FD7-29EA-4037-844E-831AE568B73A}" destId="{0391197C-B7C7-4FFD-8BCA-AD08B9D4851F}" srcOrd="0" destOrd="0" presId="urn:microsoft.com/office/officeart/2005/8/layout/vList6"/>
    <dgm:cxn modelId="{9221629B-E8E9-43D0-B47B-4EF4CDD1E3EF}" type="presOf" srcId="{062B79CF-2B7A-499C-BE68-2238DF05ECA9}" destId="{3CCA6C37-42E7-46D2-8B59-5D16001810EE}" srcOrd="0" destOrd="0" presId="urn:microsoft.com/office/officeart/2005/8/layout/vList6"/>
    <dgm:cxn modelId="{1E35B921-3385-45AA-BAFE-BDAF764250EE}" type="presParOf" srcId="{1985CD88-680B-4DD9-89E6-ADDEF7D06354}" destId="{313EFEAE-DB66-44CF-85DD-B85A5E7A1507}" srcOrd="0" destOrd="0" presId="urn:microsoft.com/office/officeart/2005/8/layout/vList6"/>
    <dgm:cxn modelId="{98329DB8-FA2A-44EE-A5AC-C2EF222FAB8B}" type="presParOf" srcId="{313EFEAE-DB66-44CF-85DD-B85A5E7A1507}" destId="{3CCA6C37-42E7-46D2-8B59-5D16001810EE}" srcOrd="0" destOrd="0" presId="urn:microsoft.com/office/officeart/2005/8/layout/vList6"/>
    <dgm:cxn modelId="{09AB1A05-494C-4EF9-9216-D59A0C8BC66A}" type="presParOf" srcId="{313EFEAE-DB66-44CF-85DD-B85A5E7A1507}" destId="{2D206F3F-93DF-4C7B-9D7F-168FA699AC4E}" srcOrd="1" destOrd="0" presId="urn:microsoft.com/office/officeart/2005/8/layout/vList6"/>
    <dgm:cxn modelId="{8B07611C-E8A9-45F6-9A60-970EC03FE030}" type="presParOf" srcId="{1985CD88-680B-4DD9-89E6-ADDEF7D06354}" destId="{99E536AF-8781-40A4-B32A-393E47E8CEE8}" srcOrd="1" destOrd="0" presId="urn:microsoft.com/office/officeart/2005/8/layout/vList6"/>
    <dgm:cxn modelId="{C9A7086E-F34A-4337-8DA3-DEEDA37C7441}" type="presParOf" srcId="{1985CD88-680B-4DD9-89E6-ADDEF7D06354}" destId="{A36ACBFC-167C-4F68-8F3B-703EBBEA519F}" srcOrd="2" destOrd="0" presId="urn:microsoft.com/office/officeart/2005/8/layout/vList6"/>
    <dgm:cxn modelId="{7EF59097-193C-46A8-A60E-60DB4729952C}" type="presParOf" srcId="{A36ACBFC-167C-4F68-8F3B-703EBBEA519F}" destId="{25F24CE9-1FE3-48F2-9F74-31591475FF27}" srcOrd="0" destOrd="0" presId="urn:microsoft.com/office/officeart/2005/8/layout/vList6"/>
    <dgm:cxn modelId="{C988B35B-AA97-45F6-B6E1-66977F9D6205}" type="presParOf" srcId="{A36ACBFC-167C-4F68-8F3B-703EBBEA519F}" destId="{F5381EE5-677F-46B2-9DBC-B0A32EE1D1B7}" srcOrd="1" destOrd="0" presId="urn:microsoft.com/office/officeart/2005/8/layout/vList6"/>
    <dgm:cxn modelId="{64FD3FF0-1567-49F2-A933-78F8A3966796}" type="presParOf" srcId="{1985CD88-680B-4DD9-89E6-ADDEF7D06354}" destId="{62A049F0-6918-48F4-BE52-9F2375B5925B}" srcOrd="3" destOrd="0" presId="urn:microsoft.com/office/officeart/2005/8/layout/vList6"/>
    <dgm:cxn modelId="{E5281A26-85D4-4643-8A8E-BA752C7D6B95}" type="presParOf" srcId="{1985CD88-680B-4DD9-89E6-ADDEF7D06354}" destId="{D0992D00-8D90-4FFE-A5A4-922E8DFD2658}" srcOrd="4" destOrd="0" presId="urn:microsoft.com/office/officeart/2005/8/layout/vList6"/>
    <dgm:cxn modelId="{32D52F73-B2A6-45FC-8D6E-73DD0369C64E}" type="presParOf" srcId="{D0992D00-8D90-4FFE-A5A4-922E8DFD2658}" destId="{7728E980-6B30-43F6-ADA3-567924C64B95}" srcOrd="0" destOrd="0" presId="urn:microsoft.com/office/officeart/2005/8/layout/vList6"/>
    <dgm:cxn modelId="{87650A80-036F-4E8E-8434-CB018118DFE4}" type="presParOf" srcId="{D0992D00-8D90-4FFE-A5A4-922E8DFD2658}" destId="{0391197C-B7C7-4FFD-8BCA-AD08B9D4851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7EF505-81A6-49C7-83B5-4530C106E911}" type="doc">
      <dgm:prSet loTypeId="urn:microsoft.com/office/officeart/2005/8/layout/v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001E6B-8B70-4378-8EF7-3391FDD49A90}">
      <dgm:prSet custT="1"/>
      <dgm:spPr/>
      <dgm:t>
        <a:bodyPr/>
        <a:lstStyle/>
        <a:p>
          <a:r>
            <a:rPr lang="en-US" sz="4200" dirty="0" smtClean="0"/>
            <a:t>5.Session Layer</a:t>
          </a:r>
          <a:endParaRPr lang="en-US" sz="4200" dirty="0"/>
        </a:p>
      </dgm:t>
    </dgm:pt>
    <dgm:pt modelId="{0847B3DF-E3C2-469B-85E3-CBD46F616ECB}" type="parTrans" cxnId="{D6AF0F56-1231-4B75-BE20-B7191C2FC832}">
      <dgm:prSet/>
      <dgm:spPr/>
      <dgm:t>
        <a:bodyPr/>
        <a:lstStyle/>
        <a:p>
          <a:endParaRPr lang="en-US"/>
        </a:p>
      </dgm:t>
    </dgm:pt>
    <dgm:pt modelId="{7EEBB8C2-5B46-4478-BC12-E182A0C76DFD}" type="sibTrans" cxnId="{D6AF0F56-1231-4B75-BE20-B7191C2FC832}">
      <dgm:prSet/>
      <dgm:spPr/>
      <dgm:t>
        <a:bodyPr/>
        <a:lstStyle/>
        <a:p>
          <a:endParaRPr lang="en-US"/>
        </a:p>
      </dgm:t>
    </dgm:pt>
    <dgm:pt modelId="{7EE6AA8C-BC74-43C1-9714-41985EC6372F}">
      <dgm:prSet phldrT="[Text]" custT="1"/>
      <dgm:spPr/>
      <dgm:t>
        <a:bodyPr/>
        <a:lstStyle/>
        <a:p>
          <a:r>
            <a:rPr lang="th-TH" sz="2000" smtClean="0"/>
            <a:t>การควบคุมการสื่อสาร</a:t>
          </a:r>
          <a:endParaRPr lang="en-US" sz="2000" dirty="0"/>
        </a:p>
      </dgm:t>
    </dgm:pt>
    <dgm:pt modelId="{1DE489D2-3FE9-4D5D-B682-B0554876E5E7}" type="parTrans" cxnId="{8D9A265D-E848-459D-B3D3-BC96ED56DD8E}">
      <dgm:prSet/>
      <dgm:spPr/>
      <dgm:t>
        <a:bodyPr/>
        <a:lstStyle/>
        <a:p>
          <a:endParaRPr lang="en-US"/>
        </a:p>
      </dgm:t>
    </dgm:pt>
    <dgm:pt modelId="{EFF966B6-F616-41C4-9D9E-D6AE9721511A}" type="sibTrans" cxnId="{8D9A265D-E848-459D-B3D3-BC96ED56DD8E}">
      <dgm:prSet/>
      <dgm:spPr/>
      <dgm:t>
        <a:bodyPr/>
        <a:lstStyle/>
        <a:p>
          <a:endParaRPr lang="en-US"/>
        </a:p>
      </dgm:t>
    </dgm:pt>
    <dgm:pt modelId="{7E001FD9-B6F0-428F-9A07-D5A74267AD8D}">
      <dgm:prSet phldrT="[Text]" custT="1"/>
      <dgm:spPr/>
      <dgm:t>
        <a:bodyPr/>
        <a:lstStyle/>
        <a:p>
          <a:r>
            <a:rPr lang="th-TH" sz="2000" dirty="0" smtClean="0"/>
            <a:t>การสื่อสารที่กำลังดำเนินอยู่ ณ ขณะหนึ่งเรียกว่า เซสชั่น</a:t>
          </a:r>
          <a:endParaRPr lang="en-US" sz="2000" dirty="0"/>
        </a:p>
      </dgm:t>
    </dgm:pt>
    <dgm:pt modelId="{8841A1B3-DBA5-4758-9A6B-7E6975F138DD}" type="parTrans" cxnId="{F1E95D9F-E7E0-4F06-98FA-9DF9D9206E9D}">
      <dgm:prSet/>
      <dgm:spPr/>
      <dgm:t>
        <a:bodyPr/>
        <a:lstStyle/>
        <a:p>
          <a:endParaRPr lang="en-US"/>
        </a:p>
      </dgm:t>
    </dgm:pt>
    <dgm:pt modelId="{93DDBD2A-F31D-463F-9B75-14991E1D5FF4}" type="sibTrans" cxnId="{F1E95D9F-E7E0-4F06-98FA-9DF9D9206E9D}">
      <dgm:prSet/>
      <dgm:spPr/>
      <dgm:t>
        <a:bodyPr/>
        <a:lstStyle/>
        <a:p>
          <a:endParaRPr lang="en-US"/>
        </a:p>
      </dgm:t>
    </dgm:pt>
    <dgm:pt modelId="{C9777699-321D-4F87-85CB-8EE8242C038B}">
      <dgm:prSet custT="1"/>
      <dgm:spPr/>
      <dgm:t>
        <a:bodyPr/>
        <a:lstStyle/>
        <a:p>
          <a:r>
            <a:rPr lang="en-US" sz="4200" dirty="0" smtClean="0"/>
            <a:t>4.Transport Layer</a:t>
          </a:r>
          <a:endParaRPr lang="en-US" sz="4200" dirty="0"/>
        </a:p>
      </dgm:t>
    </dgm:pt>
    <dgm:pt modelId="{195D2235-A39A-4596-8B8F-719687B760B9}" type="parTrans" cxnId="{98494C2E-2694-411A-8563-A0FFE24FC176}">
      <dgm:prSet/>
      <dgm:spPr/>
      <dgm:t>
        <a:bodyPr/>
        <a:lstStyle/>
        <a:p>
          <a:endParaRPr lang="en-US"/>
        </a:p>
      </dgm:t>
    </dgm:pt>
    <dgm:pt modelId="{2FE95870-672E-4D9D-8860-C4125C9E84BC}" type="sibTrans" cxnId="{98494C2E-2694-411A-8563-A0FFE24FC176}">
      <dgm:prSet/>
      <dgm:spPr/>
      <dgm:t>
        <a:bodyPr/>
        <a:lstStyle/>
        <a:p>
          <a:endParaRPr lang="en-US"/>
        </a:p>
      </dgm:t>
    </dgm:pt>
    <dgm:pt modelId="{55D1AF78-D240-4FE2-9133-341CD93530E6}">
      <dgm:prSet phldrT="[Text]" custT="1"/>
      <dgm:spPr/>
      <dgm:t>
        <a:bodyPr/>
        <a:lstStyle/>
        <a:p>
          <a:r>
            <a:rPr lang="th-TH" sz="2000" dirty="0" smtClean="0"/>
            <a:t>หนึ่งเซสชั่น ประกอบด้วย</a:t>
          </a:r>
          <a:endParaRPr lang="en-US" sz="2000" dirty="0"/>
        </a:p>
      </dgm:t>
    </dgm:pt>
    <dgm:pt modelId="{2ADD5A58-5852-4E1B-9A5A-1D91D900D163}" type="parTrans" cxnId="{CE24375D-3D16-4A7D-9D7E-370BBF72BC7E}">
      <dgm:prSet/>
      <dgm:spPr/>
      <dgm:t>
        <a:bodyPr/>
        <a:lstStyle/>
        <a:p>
          <a:endParaRPr lang="en-US"/>
        </a:p>
      </dgm:t>
    </dgm:pt>
    <dgm:pt modelId="{18D4F896-E5A6-4082-8794-7CC117806CA9}" type="sibTrans" cxnId="{CE24375D-3D16-4A7D-9D7E-370BBF72BC7E}">
      <dgm:prSet/>
      <dgm:spPr/>
      <dgm:t>
        <a:bodyPr/>
        <a:lstStyle/>
        <a:p>
          <a:endParaRPr lang="en-US"/>
        </a:p>
      </dgm:t>
    </dgm:pt>
    <dgm:pt modelId="{0F15ACCA-4BBF-4898-8A85-B0158FA5FD4E}">
      <dgm:prSet phldrT="[Text]" custT="1"/>
      <dgm:spPr/>
      <dgm:t>
        <a:bodyPr/>
        <a:lstStyle/>
        <a:p>
          <a:r>
            <a:rPr lang="th-TH" sz="2000" dirty="0" smtClean="0"/>
            <a:t>การล็อกอิน </a:t>
          </a:r>
          <a:r>
            <a:rPr lang="en-US" sz="2000" dirty="0" smtClean="0"/>
            <a:t>&gt; </a:t>
          </a:r>
          <a:r>
            <a:rPr lang="th-TH" sz="2000" dirty="0" smtClean="0"/>
            <a:t>การกรอกรหัสผ่าน </a:t>
          </a:r>
          <a:r>
            <a:rPr lang="en-US" sz="2000" dirty="0" smtClean="0"/>
            <a:t>&gt; </a:t>
          </a:r>
          <a:r>
            <a:rPr lang="th-TH" sz="2000" dirty="0" smtClean="0"/>
            <a:t>การติดต่อ </a:t>
          </a:r>
          <a:r>
            <a:rPr lang="en-US" sz="2000" dirty="0" smtClean="0"/>
            <a:t>Server &gt; </a:t>
          </a:r>
          <a:r>
            <a:rPr lang="th-TH" sz="2000" dirty="0" smtClean="0"/>
            <a:t>ออกจากระบบ</a:t>
          </a:r>
          <a:endParaRPr lang="en-US" sz="2000" dirty="0"/>
        </a:p>
      </dgm:t>
    </dgm:pt>
    <dgm:pt modelId="{71EC691C-7B4A-455F-B788-F40071AF268E}" type="parTrans" cxnId="{BCEBEAD7-1935-4DD7-B833-1674B5C4B123}">
      <dgm:prSet/>
      <dgm:spPr/>
      <dgm:t>
        <a:bodyPr/>
        <a:lstStyle/>
        <a:p>
          <a:endParaRPr lang="en-US"/>
        </a:p>
      </dgm:t>
    </dgm:pt>
    <dgm:pt modelId="{5DC1C1A9-9CDA-4F72-8BC8-DA6A05EE851B}" type="sibTrans" cxnId="{BCEBEAD7-1935-4DD7-B833-1674B5C4B123}">
      <dgm:prSet/>
      <dgm:spPr/>
      <dgm:t>
        <a:bodyPr/>
        <a:lstStyle/>
        <a:p>
          <a:endParaRPr lang="en-US"/>
        </a:p>
      </dgm:t>
    </dgm:pt>
    <dgm:pt modelId="{B5701249-4733-43E5-A269-BB907603930E}">
      <dgm:prSet/>
      <dgm:spPr/>
      <dgm:t>
        <a:bodyPr/>
        <a:lstStyle/>
        <a:p>
          <a:r>
            <a:rPr lang="th-TH" dirty="0" smtClean="0"/>
            <a:t>การส่งมอบข่าวสารจาดโพรเวสต้นทางไปยังโพรเซสปลายทาง</a:t>
          </a:r>
          <a:endParaRPr lang="en-US" dirty="0"/>
        </a:p>
      </dgm:t>
    </dgm:pt>
    <dgm:pt modelId="{022B8A65-353D-4F8B-ACE6-38A3C8826DFC}" type="parTrans" cxnId="{DBCD94F1-FAEF-4F6A-B129-C4C4DAD14F72}">
      <dgm:prSet/>
      <dgm:spPr/>
      <dgm:t>
        <a:bodyPr/>
        <a:lstStyle/>
        <a:p>
          <a:endParaRPr lang="en-US"/>
        </a:p>
      </dgm:t>
    </dgm:pt>
    <dgm:pt modelId="{428C8458-6BBA-40EC-9AE4-77BA4873BAD6}" type="sibTrans" cxnId="{DBCD94F1-FAEF-4F6A-B129-C4C4DAD14F72}">
      <dgm:prSet/>
      <dgm:spPr/>
      <dgm:t>
        <a:bodyPr/>
        <a:lstStyle/>
        <a:p>
          <a:endParaRPr lang="en-US"/>
        </a:p>
      </dgm:t>
    </dgm:pt>
    <dgm:pt modelId="{DA6C68BE-4F9B-4247-9703-4C99B65AF65D}">
      <dgm:prSet/>
      <dgm:spPr/>
      <dgm:t>
        <a:bodyPr/>
        <a:lstStyle/>
        <a:p>
          <a:r>
            <a:rPr lang="th-TH" dirty="0" smtClean="0"/>
            <a:t>โพรเซส คือ โปรแกรมที่รันอยู่บนเครื่อง</a:t>
          </a:r>
          <a:endParaRPr lang="en-US" dirty="0"/>
        </a:p>
      </dgm:t>
    </dgm:pt>
    <dgm:pt modelId="{C9F3F3E8-3EC5-4B08-B4B0-87B1DE388A54}" type="parTrans" cxnId="{EA82FC86-5185-409D-A3B0-CBA012DC5500}">
      <dgm:prSet/>
      <dgm:spPr/>
      <dgm:t>
        <a:bodyPr/>
        <a:lstStyle/>
        <a:p>
          <a:endParaRPr lang="en-US"/>
        </a:p>
      </dgm:t>
    </dgm:pt>
    <dgm:pt modelId="{45B303D1-9C06-440D-B1E3-1ECC39EF4BBC}" type="sibTrans" cxnId="{EA82FC86-5185-409D-A3B0-CBA012DC5500}">
      <dgm:prSet/>
      <dgm:spPr/>
      <dgm:t>
        <a:bodyPr/>
        <a:lstStyle/>
        <a:p>
          <a:endParaRPr lang="en-US"/>
        </a:p>
      </dgm:t>
    </dgm:pt>
    <dgm:pt modelId="{4B003629-3A1A-404C-9798-C85425F01FEC}">
      <dgm:prSet/>
      <dgm:spPr/>
      <dgm:t>
        <a:bodyPr/>
        <a:lstStyle/>
        <a:p>
          <a:r>
            <a:rPr lang="th-TH" dirty="0" smtClean="0"/>
            <a:t>ข้อมูลจะรับส่งช่องทางที่เรียกว่า พอร์ต</a:t>
          </a:r>
          <a:endParaRPr lang="en-US" dirty="0"/>
        </a:p>
      </dgm:t>
    </dgm:pt>
    <dgm:pt modelId="{7B97C460-40CD-4B7D-A77B-336C0A0E4615}" type="parTrans" cxnId="{644DA622-3E75-47BA-BC2C-27075A828C19}">
      <dgm:prSet/>
      <dgm:spPr/>
      <dgm:t>
        <a:bodyPr/>
        <a:lstStyle/>
        <a:p>
          <a:endParaRPr lang="en-US"/>
        </a:p>
      </dgm:t>
    </dgm:pt>
    <dgm:pt modelId="{178DA00C-C721-4AEB-9289-FCE5617BFBE2}" type="sibTrans" cxnId="{644DA622-3E75-47BA-BC2C-27075A828C19}">
      <dgm:prSet/>
      <dgm:spPr/>
      <dgm:t>
        <a:bodyPr/>
        <a:lstStyle/>
        <a:p>
          <a:endParaRPr lang="en-US"/>
        </a:p>
      </dgm:t>
    </dgm:pt>
    <dgm:pt modelId="{40294EBC-0918-463A-8D50-5BD897FB98E0}" type="pres">
      <dgm:prSet presAssocID="{387EF505-81A6-49C7-83B5-4530C106E91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F8C76367-BBFA-4B10-AEA6-C1FEFE72781E}" type="pres">
      <dgm:prSet presAssocID="{C9777699-321D-4F87-85CB-8EE8242C038B}" presName="linNode" presStyleCnt="0"/>
      <dgm:spPr/>
    </dgm:pt>
    <dgm:pt modelId="{FF88EB63-F4A3-41DE-9257-2E2191AE0EC1}" type="pres">
      <dgm:prSet presAssocID="{C9777699-321D-4F87-85CB-8EE8242C038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BBCFF-2A8C-4406-8BCB-7AE2228A6890}" type="pres">
      <dgm:prSet presAssocID="{C9777699-321D-4F87-85CB-8EE8242C038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E91C4-8EC3-437B-8824-DE9C1DE7CFD5}" type="pres">
      <dgm:prSet presAssocID="{2FE95870-672E-4D9D-8860-C4125C9E84BC}" presName="spacing" presStyleCnt="0"/>
      <dgm:spPr/>
    </dgm:pt>
    <dgm:pt modelId="{4737AEEE-1185-4E3A-B423-C624A78ACF5C}" type="pres">
      <dgm:prSet presAssocID="{37001E6B-8B70-4378-8EF7-3391FDD49A90}" presName="linNode" presStyleCnt="0"/>
      <dgm:spPr/>
    </dgm:pt>
    <dgm:pt modelId="{67CAAE91-65B8-476E-9C24-A39C024BBACB}" type="pres">
      <dgm:prSet presAssocID="{37001E6B-8B70-4378-8EF7-3391FDD49A9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24CE1-CF9E-46A1-8608-766ABACEE8AD}" type="pres">
      <dgm:prSet presAssocID="{37001E6B-8B70-4378-8EF7-3391FDD49A9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BEAD7-1935-4DD7-B833-1674B5C4B123}" srcId="{37001E6B-8B70-4378-8EF7-3391FDD49A90}" destId="{0F15ACCA-4BBF-4898-8A85-B0158FA5FD4E}" srcOrd="3" destOrd="0" parTransId="{71EC691C-7B4A-455F-B788-F40071AF268E}" sibTransId="{5DC1C1A9-9CDA-4F72-8BC8-DA6A05EE851B}"/>
    <dgm:cxn modelId="{98494C2E-2694-411A-8563-A0FFE24FC176}" srcId="{387EF505-81A6-49C7-83B5-4530C106E911}" destId="{C9777699-321D-4F87-85CB-8EE8242C038B}" srcOrd="0" destOrd="0" parTransId="{195D2235-A39A-4596-8B8F-719687B760B9}" sibTransId="{2FE95870-672E-4D9D-8860-C4125C9E84BC}"/>
    <dgm:cxn modelId="{DBCD94F1-FAEF-4F6A-B129-C4C4DAD14F72}" srcId="{C9777699-321D-4F87-85CB-8EE8242C038B}" destId="{B5701249-4733-43E5-A269-BB907603930E}" srcOrd="0" destOrd="0" parTransId="{022B8A65-353D-4F8B-ACE6-38A3C8826DFC}" sibTransId="{428C8458-6BBA-40EC-9AE4-77BA4873BAD6}"/>
    <dgm:cxn modelId="{6E565413-BBE9-40F0-AB1F-52188C95264B}" type="presOf" srcId="{387EF505-81A6-49C7-83B5-4530C106E911}" destId="{40294EBC-0918-463A-8D50-5BD897FB98E0}" srcOrd="0" destOrd="0" presId="urn:microsoft.com/office/officeart/2005/8/layout/vList6"/>
    <dgm:cxn modelId="{F1E95D9F-E7E0-4F06-98FA-9DF9D9206E9D}" srcId="{37001E6B-8B70-4378-8EF7-3391FDD49A90}" destId="{7E001FD9-B6F0-428F-9A07-D5A74267AD8D}" srcOrd="1" destOrd="0" parTransId="{8841A1B3-DBA5-4758-9A6B-7E6975F138DD}" sibTransId="{93DDBD2A-F31D-463F-9B75-14991E1D5FF4}"/>
    <dgm:cxn modelId="{229E6ACE-659E-417D-9D09-7653EE3F2884}" type="presOf" srcId="{55D1AF78-D240-4FE2-9133-341CD93530E6}" destId="{73424CE1-CF9E-46A1-8608-766ABACEE8AD}" srcOrd="0" destOrd="2" presId="urn:microsoft.com/office/officeart/2005/8/layout/vList6"/>
    <dgm:cxn modelId="{8D9A265D-E848-459D-B3D3-BC96ED56DD8E}" srcId="{37001E6B-8B70-4378-8EF7-3391FDD49A90}" destId="{7EE6AA8C-BC74-43C1-9714-41985EC6372F}" srcOrd="0" destOrd="0" parTransId="{1DE489D2-3FE9-4D5D-B682-B0554876E5E7}" sibTransId="{EFF966B6-F616-41C4-9D9E-D6AE9721511A}"/>
    <dgm:cxn modelId="{60F007E7-853A-47E0-8752-C73D98043BE7}" type="presOf" srcId="{4B003629-3A1A-404C-9798-C85425F01FEC}" destId="{111BBCFF-2A8C-4406-8BCB-7AE2228A6890}" srcOrd="0" destOrd="2" presId="urn:microsoft.com/office/officeart/2005/8/layout/vList6"/>
    <dgm:cxn modelId="{CE24375D-3D16-4A7D-9D7E-370BBF72BC7E}" srcId="{37001E6B-8B70-4378-8EF7-3391FDD49A90}" destId="{55D1AF78-D240-4FE2-9133-341CD93530E6}" srcOrd="2" destOrd="0" parTransId="{2ADD5A58-5852-4E1B-9A5A-1D91D900D163}" sibTransId="{18D4F896-E5A6-4082-8794-7CC117806CA9}"/>
    <dgm:cxn modelId="{644DA622-3E75-47BA-BC2C-27075A828C19}" srcId="{C9777699-321D-4F87-85CB-8EE8242C038B}" destId="{4B003629-3A1A-404C-9798-C85425F01FEC}" srcOrd="2" destOrd="0" parTransId="{7B97C460-40CD-4B7D-A77B-336C0A0E4615}" sibTransId="{178DA00C-C721-4AEB-9289-FCE5617BFBE2}"/>
    <dgm:cxn modelId="{D6AF0F56-1231-4B75-BE20-B7191C2FC832}" srcId="{387EF505-81A6-49C7-83B5-4530C106E911}" destId="{37001E6B-8B70-4378-8EF7-3391FDD49A90}" srcOrd="1" destOrd="0" parTransId="{0847B3DF-E3C2-469B-85E3-CBD46F616ECB}" sibTransId="{7EEBB8C2-5B46-4478-BC12-E182A0C76DFD}"/>
    <dgm:cxn modelId="{7B836FF3-D4A2-4432-B176-9764CB952EC0}" type="presOf" srcId="{C9777699-321D-4F87-85CB-8EE8242C038B}" destId="{FF88EB63-F4A3-41DE-9257-2E2191AE0EC1}" srcOrd="0" destOrd="0" presId="urn:microsoft.com/office/officeart/2005/8/layout/vList6"/>
    <dgm:cxn modelId="{91B1ECE4-98AB-47F9-B805-66FC7BB6729A}" type="presOf" srcId="{7EE6AA8C-BC74-43C1-9714-41985EC6372F}" destId="{73424CE1-CF9E-46A1-8608-766ABACEE8AD}" srcOrd="0" destOrd="0" presId="urn:microsoft.com/office/officeart/2005/8/layout/vList6"/>
    <dgm:cxn modelId="{CC135AE0-6728-4942-8266-6B575BB4FF6F}" type="presOf" srcId="{7E001FD9-B6F0-428F-9A07-D5A74267AD8D}" destId="{73424CE1-CF9E-46A1-8608-766ABACEE8AD}" srcOrd="0" destOrd="1" presId="urn:microsoft.com/office/officeart/2005/8/layout/vList6"/>
    <dgm:cxn modelId="{4EBE35E0-FFB7-458F-A200-535A2AA29336}" type="presOf" srcId="{B5701249-4733-43E5-A269-BB907603930E}" destId="{111BBCFF-2A8C-4406-8BCB-7AE2228A6890}" srcOrd="0" destOrd="0" presId="urn:microsoft.com/office/officeart/2005/8/layout/vList6"/>
    <dgm:cxn modelId="{5F092D50-68C2-478D-8CF3-679ABF9071D0}" type="presOf" srcId="{0F15ACCA-4BBF-4898-8A85-B0158FA5FD4E}" destId="{73424CE1-CF9E-46A1-8608-766ABACEE8AD}" srcOrd="0" destOrd="3" presId="urn:microsoft.com/office/officeart/2005/8/layout/vList6"/>
    <dgm:cxn modelId="{2454E8F2-46AC-46E8-B45D-58916B84BC5C}" type="presOf" srcId="{DA6C68BE-4F9B-4247-9703-4C99B65AF65D}" destId="{111BBCFF-2A8C-4406-8BCB-7AE2228A6890}" srcOrd="0" destOrd="1" presId="urn:microsoft.com/office/officeart/2005/8/layout/vList6"/>
    <dgm:cxn modelId="{EA82FC86-5185-409D-A3B0-CBA012DC5500}" srcId="{C9777699-321D-4F87-85CB-8EE8242C038B}" destId="{DA6C68BE-4F9B-4247-9703-4C99B65AF65D}" srcOrd="1" destOrd="0" parTransId="{C9F3F3E8-3EC5-4B08-B4B0-87B1DE388A54}" sibTransId="{45B303D1-9C06-440D-B1E3-1ECC39EF4BBC}"/>
    <dgm:cxn modelId="{6CC828BA-A527-480E-8DAA-D0873AD9EDF2}" type="presOf" srcId="{37001E6B-8B70-4378-8EF7-3391FDD49A90}" destId="{67CAAE91-65B8-476E-9C24-A39C024BBACB}" srcOrd="0" destOrd="0" presId="urn:microsoft.com/office/officeart/2005/8/layout/vList6"/>
    <dgm:cxn modelId="{AB350E1C-810E-4E54-9D35-1EB7654BD04B}" type="presParOf" srcId="{40294EBC-0918-463A-8D50-5BD897FB98E0}" destId="{F8C76367-BBFA-4B10-AEA6-C1FEFE72781E}" srcOrd="0" destOrd="0" presId="urn:microsoft.com/office/officeart/2005/8/layout/vList6"/>
    <dgm:cxn modelId="{21029196-69FD-4078-9983-13DD65E4C38F}" type="presParOf" srcId="{F8C76367-BBFA-4B10-AEA6-C1FEFE72781E}" destId="{FF88EB63-F4A3-41DE-9257-2E2191AE0EC1}" srcOrd="0" destOrd="0" presId="urn:microsoft.com/office/officeart/2005/8/layout/vList6"/>
    <dgm:cxn modelId="{D20C9A9D-A6EE-425F-A8F7-2E1319BA69B5}" type="presParOf" srcId="{F8C76367-BBFA-4B10-AEA6-C1FEFE72781E}" destId="{111BBCFF-2A8C-4406-8BCB-7AE2228A6890}" srcOrd="1" destOrd="0" presId="urn:microsoft.com/office/officeart/2005/8/layout/vList6"/>
    <dgm:cxn modelId="{4F358290-5823-416B-A0DE-7F8E83E2C258}" type="presParOf" srcId="{40294EBC-0918-463A-8D50-5BD897FB98E0}" destId="{AF1E91C4-8EC3-437B-8824-DE9C1DE7CFD5}" srcOrd="1" destOrd="0" presId="urn:microsoft.com/office/officeart/2005/8/layout/vList6"/>
    <dgm:cxn modelId="{089F8154-758D-4675-8113-57092C4ACCFC}" type="presParOf" srcId="{40294EBC-0918-463A-8D50-5BD897FB98E0}" destId="{4737AEEE-1185-4E3A-B423-C624A78ACF5C}" srcOrd="2" destOrd="0" presId="urn:microsoft.com/office/officeart/2005/8/layout/vList6"/>
    <dgm:cxn modelId="{D997CB31-2394-4003-868A-3A3C02AE68FF}" type="presParOf" srcId="{4737AEEE-1185-4E3A-B423-C624A78ACF5C}" destId="{67CAAE91-65B8-476E-9C24-A39C024BBACB}" srcOrd="0" destOrd="0" presId="urn:microsoft.com/office/officeart/2005/8/layout/vList6"/>
    <dgm:cxn modelId="{9D0E3735-21E5-405C-B5AB-75348A0E5C7A}" type="presParOf" srcId="{4737AEEE-1185-4E3A-B423-C624A78ACF5C}" destId="{73424CE1-CF9E-46A1-8608-766ABACEE8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3A4417-1644-4EF5-A1CA-A37815D3922F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CC52FC-DF31-4D56-B4D5-B13BB9845704}">
      <dgm:prSet phldrT="[Text]"/>
      <dgm:spPr/>
      <dgm:t>
        <a:bodyPr/>
        <a:lstStyle/>
        <a:p>
          <a:r>
            <a:rPr lang="en-US" dirty="0" smtClean="0"/>
            <a:t>6.Presentation Layer</a:t>
          </a:r>
          <a:endParaRPr lang="en-US" dirty="0"/>
        </a:p>
      </dgm:t>
    </dgm:pt>
    <dgm:pt modelId="{0D91C66A-125E-4F91-9F1B-DF132F74150D}" type="parTrans" cxnId="{FAD99D86-F3A9-41F9-B145-7B3F343616F1}">
      <dgm:prSet/>
      <dgm:spPr/>
      <dgm:t>
        <a:bodyPr/>
        <a:lstStyle/>
        <a:p>
          <a:endParaRPr lang="en-US"/>
        </a:p>
      </dgm:t>
    </dgm:pt>
    <dgm:pt modelId="{F075FFD5-5138-4F89-99EB-0EDB66A0A191}" type="sibTrans" cxnId="{FAD99D86-F3A9-41F9-B145-7B3F343616F1}">
      <dgm:prSet/>
      <dgm:spPr/>
      <dgm:t>
        <a:bodyPr/>
        <a:lstStyle/>
        <a:p>
          <a:endParaRPr lang="en-US"/>
        </a:p>
      </dgm:t>
    </dgm:pt>
    <dgm:pt modelId="{756572FF-F75F-49A4-8F0A-090AA48C6C24}">
      <dgm:prSet/>
      <dgm:spPr/>
      <dgm:t>
        <a:bodyPr/>
        <a:lstStyle/>
        <a:p>
          <a:r>
            <a:rPr lang="th-TH" dirty="0" smtClean="0"/>
            <a:t>ทำหน้าที่แปลงข้อมูล การเข้ารหัสข้อมูล และการบีบอัดข้อมูล</a:t>
          </a:r>
          <a:endParaRPr lang="en-US" dirty="0"/>
        </a:p>
      </dgm:t>
    </dgm:pt>
    <dgm:pt modelId="{3ED680A0-A0FD-4E76-A774-4362FF88D5DD}" type="parTrans" cxnId="{EDBD50FF-FC5C-4775-9039-32E4FCC426C4}">
      <dgm:prSet/>
      <dgm:spPr/>
      <dgm:t>
        <a:bodyPr/>
        <a:lstStyle/>
        <a:p>
          <a:endParaRPr lang="en-US"/>
        </a:p>
      </dgm:t>
    </dgm:pt>
    <dgm:pt modelId="{FCD84A28-C8D6-47C3-AF21-55739EB8D50D}" type="sibTrans" cxnId="{EDBD50FF-FC5C-4775-9039-32E4FCC426C4}">
      <dgm:prSet/>
      <dgm:spPr/>
      <dgm:t>
        <a:bodyPr/>
        <a:lstStyle/>
        <a:p>
          <a:endParaRPr lang="en-US"/>
        </a:p>
      </dgm:t>
    </dgm:pt>
    <dgm:pt modelId="{C41FCD3B-1193-4036-B394-A70E1A89A7CB}">
      <dgm:prSet/>
      <dgm:spPr/>
      <dgm:t>
        <a:bodyPr/>
        <a:lstStyle/>
        <a:p>
          <a:r>
            <a:rPr lang="th-TH" smtClean="0"/>
            <a:t>การแปลงข้อมูล </a:t>
          </a:r>
          <a:endParaRPr lang="en-US"/>
        </a:p>
      </dgm:t>
    </dgm:pt>
    <dgm:pt modelId="{B678B929-89BD-48BB-84B5-67444335BDF6}" type="parTrans" cxnId="{B025C2FE-F924-4ED8-98A1-21492502343D}">
      <dgm:prSet/>
      <dgm:spPr/>
      <dgm:t>
        <a:bodyPr/>
        <a:lstStyle/>
        <a:p>
          <a:endParaRPr lang="en-US"/>
        </a:p>
      </dgm:t>
    </dgm:pt>
    <dgm:pt modelId="{6F27F56B-85B2-4498-B9BB-0EFF136271C8}" type="sibTrans" cxnId="{B025C2FE-F924-4ED8-98A1-21492502343D}">
      <dgm:prSet/>
      <dgm:spPr/>
      <dgm:t>
        <a:bodyPr/>
        <a:lstStyle/>
        <a:p>
          <a:endParaRPr lang="en-US"/>
        </a:p>
      </dgm:t>
    </dgm:pt>
    <dgm:pt modelId="{9A40BA27-911A-4EB1-8011-D551CE32347F}">
      <dgm:prSet/>
      <dgm:spPr/>
      <dgm:t>
        <a:bodyPr/>
        <a:lstStyle/>
        <a:p>
          <a:r>
            <a:rPr lang="th-TH" smtClean="0"/>
            <a:t>เช่น </a:t>
          </a:r>
          <a:r>
            <a:rPr lang="en-US" smtClean="0"/>
            <a:t>ASCII  A= 065</a:t>
          </a:r>
          <a:endParaRPr lang="en-US"/>
        </a:p>
      </dgm:t>
    </dgm:pt>
    <dgm:pt modelId="{E02B5F0D-7C39-4BA0-80F3-B512809FA52A}" type="parTrans" cxnId="{7FDBF1D7-BCEA-4E76-9A18-EE45A9B571CB}">
      <dgm:prSet/>
      <dgm:spPr/>
      <dgm:t>
        <a:bodyPr/>
        <a:lstStyle/>
        <a:p>
          <a:endParaRPr lang="en-US"/>
        </a:p>
      </dgm:t>
    </dgm:pt>
    <dgm:pt modelId="{E2F69556-7E0A-448F-A3F3-9E1F6A379A52}" type="sibTrans" cxnId="{7FDBF1D7-BCEA-4E76-9A18-EE45A9B571CB}">
      <dgm:prSet/>
      <dgm:spPr/>
      <dgm:t>
        <a:bodyPr/>
        <a:lstStyle/>
        <a:p>
          <a:endParaRPr lang="en-US"/>
        </a:p>
      </dgm:t>
    </dgm:pt>
    <dgm:pt modelId="{AF781958-F50B-4517-87C9-BF5C985DD38C}">
      <dgm:prSet/>
      <dgm:spPr/>
      <dgm:t>
        <a:bodyPr/>
        <a:lstStyle/>
        <a:p>
          <a:r>
            <a:rPr lang="en-US" dirty="0" smtClean="0"/>
            <a:t>7.Application Layer </a:t>
          </a:r>
          <a:endParaRPr lang="en-US" dirty="0"/>
        </a:p>
      </dgm:t>
    </dgm:pt>
    <dgm:pt modelId="{F388CD43-7341-4A7E-902B-408EF642D72D}" type="parTrans" cxnId="{2BF67A46-96C4-4658-97C5-477C1BDE65E2}">
      <dgm:prSet/>
      <dgm:spPr/>
      <dgm:t>
        <a:bodyPr/>
        <a:lstStyle/>
        <a:p>
          <a:endParaRPr lang="en-US"/>
        </a:p>
      </dgm:t>
    </dgm:pt>
    <dgm:pt modelId="{C3941A4D-8F9C-4B3C-AFB7-E8E844443D3D}" type="sibTrans" cxnId="{2BF67A46-96C4-4658-97C5-477C1BDE65E2}">
      <dgm:prSet/>
      <dgm:spPr/>
      <dgm:t>
        <a:bodyPr/>
        <a:lstStyle/>
        <a:p>
          <a:endParaRPr lang="en-US"/>
        </a:p>
      </dgm:t>
    </dgm:pt>
    <dgm:pt modelId="{1CEBB6C9-2421-4A4A-A134-8864360BFE82}">
      <dgm:prSet/>
      <dgm:spPr/>
      <dgm:t>
        <a:bodyPr/>
        <a:lstStyle/>
        <a:p>
          <a:r>
            <a:rPr lang="th-TH" smtClean="0"/>
            <a:t>ทำหน้าที่จัดการงานบริการให้แก่ผู้ใช้</a:t>
          </a:r>
          <a:endParaRPr lang="en-US"/>
        </a:p>
      </dgm:t>
    </dgm:pt>
    <dgm:pt modelId="{A1A8C622-F734-4858-BD16-F5452B4DD530}" type="parTrans" cxnId="{20B68478-C5CD-4D42-B673-0556E2C42CCD}">
      <dgm:prSet/>
      <dgm:spPr/>
      <dgm:t>
        <a:bodyPr/>
        <a:lstStyle/>
        <a:p>
          <a:endParaRPr lang="en-US"/>
        </a:p>
      </dgm:t>
    </dgm:pt>
    <dgm:pt modelId="{F1AA0403-4489-4667-9060-A043FD3D5C43}" type="sibTrans" cxnId="{20B68478-C5CD-4D42-B673-0556E2C42CCD}">
      <dgm:prSet/>
      <dgm:spPr/>
      <dgm:t>
        <a:bodyPr/>
        <a:lstStyle/>
        <a:p>
          <a:endParaRPr lang="en-US"/>
        </a:p>
      </dgm:t>
    </dgm:pt>
    <dgm:pt modelId="{24018992-D931-4C3B-A367-BF091233F085}">
      <dgm:prSet/>
      <dgm:spPr/>
      <dgm:t>
        <a:bodyPr/>
        <a:lstStyle/>
        <a:p>
          <a:r>
            <a:rPr lang="th-TH" dirty="0" smtClean="0"/>
            <a:t>เป็นชั้นสื่อสารระดับประยุกต์ที่มุ่งเน้นการติดต่อกับผู้ใช้ เช่น การส่งอีเมล์ การเข้าเว็บไซต์</a:t>
          </a:r>
          <a:endParaRPr lang="en-US" dirty="0"/>
        </a:p>
      </dgm:t>
    </dgm:pt>
    <dgm:pt modelId="{2868E11B-12AF-4038-9BE4-03F2EABCDBEA}" type="parTrans" cxnId="{584E239F-7CC1-4F02-BE60-1566F24311B1}">
      <dgm:prSet/>
      <dgm:spPr/>
      <dgm:t>
        <a:bodyPr/>
        <a:lstStyle/>
        <a:p>
          <a:endParaRPr lang="en-US"/>
        </a:p>
      </dgm:t>
    </dgm:pt>
    <dgm:pt modelId="{FF3A6F36-379C-48B3-B910-B1A95B6577E6}" type="sibTrans" cxnId="{584E239F-7CC1-4F02-BE60-1566F24311B1}">
      <dgm:prSet/>
      <dgm:spPr/>
      <dgm:t>
        <a:bodyPr/>
        <a:lstStyle/>
        <a:p>
          <a:endParaRPr lang="en-US"/>
        </a:p>
      </dgm:t>
    </dgm:pt>
    <dgm:pt modelId="{3166B735-9BFF-40F6-B11A-16148FF18761}" type="pres">
      <dgm:prSet presAssocID="{C03A4417-1644-4EF5-A1CA-A37815D392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01F095C4-EEA0-4746-9704-2814E2D841E0}" type="pres">
      <dgm:prSet presAssocID="{5BCC52FC-DF31-4D56-B4D5-B13BB9845704}" presName="linNode" presStyleCnt="0"/>
      <dgm:spPr/>
    </dgm:pt>
    <dgm:pt modelId="{A4EFB330-60EA-4821-9066-C6C2AF1B9227}" type="pres">
      <dgm:prSet presAssocID="{5BCC52FC-DF31-4D56-B4D5-B13BB984570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66522-FA04-477F-9E50-9A4873D667D1}" type="pres">
      <dgm:prSet presAssocID="{5BCC52FC-DF31-4D56-B4D5-B13BB984570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DA593BF-31AD-4065-A947-CA4D79690E33}" type="pres">
      <dgm:prSet presAssocID="{F075FFD5-5138-4F89-99EB-0EDB66A0A191}" presName="spacing" presStyleCnt="0"/>
      <dgm:spPr/>
    </dgm:pt>
    <dgm:pt modelId="{E087967B-BDD8-4D04-A34E-B50EE6547E8D}" type="pres">
      <dgm:prSet presAssocID="{AF781958-F50B-4517-87C9-BF5C985DD38C}" presName="linNode" presStyleCnt="0"/>
      <dgm:spPr/>
    </dgm:pt>
    <dgm:pt modelId="{5E9E2445-97F6-4073-A818-19BB466FF183}" type="pres">
      <dgm:prSet presAssocID="{AF781958-F50B-4517-87C9-BF5C985DD38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8B3969-818A-43B0-A8A4-572C75479A7F}" type="pres">
      <dgm:prSet presAssocID="{AF781958-F50B-4517-87C9-BF5C985DD38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821BF89-7654-4519-9788-3F45FDEC7335}" type="presOf" srcId="{AF781958-F50B-4517-87C9-BF5C985DD38C}" destId="{5E9E2445-97F6-4073-A818-19BB466FF183}" srcOrd="0" destOrd="0" presId="urn:microsoft.com/office/officeart/2005/8/layout/vList6"/>
    <dgm:cxn modelId="{CF6EA98E-0FD0-4253-B745-8D3E9EDF0306}" type="presOf" srcId="{756572FF-F75F-49A4-8F0A-090AA48C6C24}" destId="{61066522-FA04-477F-9E50-9A4873D667D1}" srcOrd="0" destOrd="0" presId="urn:microsoft.com/office/officeart/2005/8/layout/vList6"/>
    <dgm:cxn modelId="{29EF6918-2419-4DEA-A44B-3E41A3F79DCD}" type="presOf" srcId="{C03A4417-1644-4EF5-A1CA-A37815D3922F}" destId="{3166B735-9BFF-40F6-B11A-16148FF18761}" srcOrd="0" destOrd="0" presId="urn:microsoft.com/office/officeart/2005/8/layout/vList6"/>
    <dgm:cxn modelId="{B023A13C-E027-4350-B5C8-472880DBADC6}" type="presOf" srcId="{5BCC52FC-DF31-4D56-B4D5-B13BB9845704}" destId="{A4EFB330-60EA-4821-9066-C6C2AF1B9227}" srcOrd="0" destOrd="0" presId="urn:microsoft.com/office/officeart/2005/8/layout/vList6"/>
    <dgm:cxn modelId="{FAD99D86-F3A9-41F9-B145-7B3F343616F1}" srcId="{C03A4417-1644-4EF5-A1CA-A37815D3922F}" destId="{5BCC52FC-DF31-4D56-B4D5-B13BB9845704}" srcOrd="0" destOrd="0" parTransId="{0D91C66A-125E-4F91-9F1B-DF132F74150D}" sibTransId="{F075FFD5-5138-4F89-99EB-0EDB66A0A191}"/>
    <dgm:cxn modelId="{7FDBF1D7-BCEA-4E76-9A18-EE45A9B571CB}" srcId="{5BCC52FC-DF31-4D56-B4D5-B13BB9845704}" destId="{9A40BA27-911A-4EB1-8011-D551CE32347F}" srcOrd="2" destOrd="0" parTransId="{E02B5F0D-7C39-4BA0-80F3-B512809FA52A}" sibTransId="{E2F69556-7E0A-448F-A3F3-9E1F6A379A52}"/>
    <dgm:cxn modelId="{B025C2FE-F924-4ED8-98A1-21492502343D}" srcId="{5BCC52FC-DF31-4D56-B4D5-B13BB9845704}" destId="{C41FCD3B-1193-4036-B394-A70E1A89A7CB}" srcOrd="1" destOrd="0" parTransId="{B678B929-89BD-48BB-84B5-67444335BDF6}" sibTransId="{6F27F56B-85B2-4498-B9BB-0EFF136271C8}"/>
    <dgm:cxn modelId="{20B68478-C5CD-4D42-B673-0556E2C42CCD}" srcId="{AF781958-F50B-4517-87C9-BF5C985DD38C}" destId="{1CEBB6C9-2421-4A4A-A134-8864360BFE82}" srcOrd="0" destOrd="0" parTransId="{A1A8C622-F734-4858-BD16-F5452B4DD530}" sibTransId="{F1AA0403-4489-4667-9060-A043FD3D5C43}"/>
    <dgm:cxn modelId="{EDBD50FF-FC5C-4775-9039-32E4FCC426C4}" srcId="{5BCC52FC-DF31-4D56-B4D5-B13BB9845704}" destId="{756572FF-F75F-49A4-8F0A-090AA48C6C24}" srcOrd="0" destOrd="0" parTransId="{3ED680A0-A0FD-4E76-A774-4362FF88D5DD}" sibTransId="{FCD84A28-C8D6-47C3-AF21-55739EB8D50D}"/>
    <dgm:cxn modelId="{0FE4C9F2-BD08-4594-9230-699050E18C82}" type="presOf" srcId="{C41FCD3B-1193-4036-B394-A70E1A89A7CB}" destId="{61066522-FA04-477F-9E50-9A4873D667D1}" srcOrd="0" destOrd="1" presId="urn:microsoft.com/office/officeart/2005/8/layout/vList6"/>
    <dgm:cxn modelId="{4B4CE3B4-32D5-4201-ACD7-B925D9A6C3E3}" type="presOf" srcId="{1CEBB6C9-2421-4A4A-A134-8864360BFE82}" destId="{698B3969-818A-43B0-A8A4-572C75479A7F}" srcOrd="0" destOrd="0" presId="urn:microsoft.com/office/officeart/2005/8/layout/vList6"/>
    <dgm:cxn modelId="{F06DB549-5DC0-4288-BF5C-A7EB656358B9}" type="presOf" srcId="{24018992-D931-4C3B-A367-BF091233F085}" destId="{698B3969-818A-43B0-A8A4-572C75479A7F}" srcOrd="0" destOrd="1" presId="urn:microsoft.com/office/officeart/2005/8/layout/vList6"/>
    <dgm:cxn modelId="{2BF67A46-96C4-4658-97C5-477C1BDE65E2}" srcId="{C03A4417-1644-4EF5-A1CA-A37815D3922F}" destId="{AF781958-F50B-4517-87C9-BF5C985DD38C}" srcOrd="1" destOrd="0" parTransId="{F388CD43-7341-4A7E-902B-408EF642D72D}" sibTransId="{C3941A4D-8F9C-4B3C-AFB7-E8E844443D3D}"/>
    <dgm:cxn modelId="{E1D74C0B-D5C1-4607-AC64-37CEA1C7E25E}" type="presOf" srcId="{9A40BA27-911A-4EB1-8011-D551CE32347F}" destId="{61066522-FA04-477F-9E50-9A4873D667D1}" srcOrd="0" destOrd="2" presId="urn:microsoft.com/office/officeart/2005/8/layout/vList6"/>
    <dgm:cxn modelId="{584E239F-7CC1-4F02-BE60-1566F24311B1}" srcId="{AF781958-F50B-4517-87C9-BF5C985DD38C}" destId="{24018992-D931-4C3B-A367-BF091233F085}" srcOrd="1" destOrd="0" parTransId="{2868E11B-12AF-4038-9BE4-03F2EABCDBEA}" sibTransId="{FF3A6F36-379C-48B3-B910-B1A95B6577E6}"/>
    <dgm:cxn modelId="{CE202B9D-D215-49A5-8500-F8B5F7DEC7E5}" type="presParOf" srcId="{3166B735-9BFF-40F6-B11A-16148FF18761}" destId="{01F095C4-EEA0-4746-9704-2814E2D841E0}" srcOrd="0" destOrd="0" presId="urn:microsoft.com/office/officeart/2005/8/layout/vList6"/>
    <dgm:cxn modelId="{BCB44B64-4ACA-4FDC-AC98-AB31AF433131}" type="presParOf" srcId="{01F095C4-EEA0-4746-9704-2814E2D841E0}" destId="{A4EFB330-60EA-4821-9066-C6C2AF1B9227}" srcOrd="0" destOrd="0" presId="urn:microsoft.com/office/officeart/2005/8/layout/vList6"/>
    <dgm:cxn modelId="{68D7D3D8-9896-4C5F-B72E-0A1B431251B5}" type="presParOf" srcId="{01F095C4-EEA0-4746-9704-2814E2D841E0}" destId="{61066522-FA04-477F-9E50-9A4873D667D1}" srcOrd="1" destOrd="0" presId="urn:microsoft.com/office/officeart/2005/8/layout/vList6"/>
    <dgm:cxn modelId="{4F3BC775-231C-4FE3-BBBE-A7A53D988F81}" type="presParOf" srcId="{3166B735-9BFF-40F6-B11A-16148FF18761}" destId="{ADA593BF-31AD-4065-A947-CA4D79690E33}" srcOrd="1" destOrd="0" presId="urn:microsoft.com/office/officeart/2005/8/layout/vList6"/>
    <dgm:cxn modelId="{91F84132-6884-422F-8490-828F7CED3DA6}" type="presParOf" srcId="{3166B735-9BFF-40F6-B11A-16148FF18761}" destId="{E087967B-BDD8-4D04-A34E-B50EE6547E8D}" srcOrd="2" destOrd="0" presId="urn:microsoft.com/office/officeart/2005/8/layout/vList6"/>
    <dgm:cxn modelId="{98208B6A-113F-4C5C-A5D8-E6A5F7535CF9}" type="presParOf" srcId="{E087967B-BDD8-4D04-A34E-B50EE6547E8D}" destId="{5E9E2445-97F6-4073-A818-19BB466FF183}" srcOrd="0" destOrd="0" presId="urn:microsoft.com/office/officeart/2005/8/layout/vList6"/>
    <dgm:cxn modelId="{39AA98C2-2551-485A-AA36-694B93F4C3F7}" type="presParOf" srcId="{E087967B-BDD8-4D04-A34E-B50EE6547E8D}" destId="{698B3969-818A-43B0-A8A4-572C75479A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961D9-8CA0-4D2A-BE09-9CA1B9C67CF2}">
      <dsp:nvSpPr>
        <dsp:cNvPr id="0" name=""/>
        <dsp:cNvSpPr/>
      </dsp:nvSpPr>
      <dsp:spPr>
        <a:xfrm>
          <a:off x="0" y="5432"/>
          <a:ext cx="3240360" cy="6370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Application Layer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1099" y="36531"/>
        <a:ext cx="3178162" cy="574867"/>
      </dsp:txXfrm>
    </dsp:sp>
    <dsp:sp modelId="{EF3723BD-D16F-4AA7-8DEB-0AB8695659E5}">
      <dsp:nvSpPr>
        <dsp:cNvPr id="0" name=""/>
        <dsp:cNvSpPr/>
      </dsp:nvSpPr>
      <dsp:spPr>
        <a:xfrm>
          <a:off x="0" y="737537"/>
          <a:ext cx="3240360" cy="6370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Presentation Layer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1099" y="768636"/>
        <a:ext cx="3178162" cy="574867"/>
      </dsp:txXfrm>
    </dsp:sp>
    <dsp:sp modelId="{EA2B2798-B1FF-48C2-9809-B21C23EFD824}">
      <dsp:nvSpPr>
        <dsp:cNvPr id="0" name=""/>
        <dsp:cNvSpPr/>
      </dsp:nvSpPr>
      <dsp:spPr>
        <a:xfrm>
          <a:off x="0" y="1469642"/>
          <a:ext cx="3240360" cy="6370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Session Layer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1099" y="1500741"/>
        <a:ext cx="3178162" cy="574867"/>
      </dsp:txXfrm>
    </dsp:sp>
    <dsp:sp modelId="{183826D5-45CC-4C69-AA9F-D93B92DCAE3F}">
      <dsp:nvSpPr>
        <dsp:cNvPr id="0" name=""/>
        <dsp:cNvSpPr/>
      </dsp:nvSpPr>
      <dsp:spPr>
        <a:xfrm>
          <a:off x="0" y="2201747"/>
          <a:ext cx="3240360" cy="6370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Transport Layer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1099" y="2232846"/>
        <a:ext cx="3178162" cy="574867"/>
      </dsp:txXfrm>
    </dsp:sp>
    <dsp:sp modelId="{ECB019A2-7E17-4F65-8FED-A13D8545B2C4}">
      <dsp:nvSpPr>
        <dsp:cNvPr id="0" name=""/>
        <dsp:cNvSpPr/>
      </dsp:nvSpPr>
      <dsp:spPr>
        <a:xfrm>
          <a:off x="0" y="2933852"/>
          <a:ext cx="3240360" cy="6370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Network Layer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1099" y="2964951"/>
        <a:ext cx="3178162" cy="574867"/>
      </dsp:txXfrm>
    </dsp:sp>
    <dsp:sp modelId="{7EC77E96-0A8D-4C30-B2E7-CFD45B44E1D4}">
      <dsp:nvSpPr>
        <dsp:cNvPr id="0" name=""/>
        <dsp:cNvSpPr/>
      </dsp:nvSpPr>
      <dsp:spPr>
        <a:xfrm>
          <a:off x="0" y="3665957"/>
          <a:ext cx="3240360" cy="6370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bg1"/>
              </a:solidFill>
            </a:rPr>
            <a:t>Data Link Layer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1099" y="3697056"/>
        <a:ext cx="3178162" cy="574867"/>
      </dsp:txXfrm>
    </dsp:sp>
    <dsp:sp modelId="{F2CD9C42-03B0-4342-9CC3-91F08CD9B9CE}">
      <dsp:nvSpPr>
        <dsp:cNvPr id="0" name=""/>
        <dsp:cNvSpPr/>
      </dsp:nvSpPr>
      <dsp:spPr>
        <a:xfrm>
          <a:off x="0" y="4398062"/>
          <a:ext cx="3240360" cy="6370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Physical Layer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1099" y="4429161"/>
        <a:ext cx="3178162" cy="574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B744B-0C8A-4199-A894-971B9A97E297}">
      <dsp:nvSpPr>
        <dsp:cNvPr id="0" name=""/>
        <dsp:cNvSpPr/>
      </dsp:nvSpPr>
      <dsp:spPr>
        <a:xfrm>
          <a:off x="-6188009" y="-946688"/>
          <a:ext cx="7365985" cy="7365985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E91E9-6162-4E23-A90B-67DD69CEF355}">
      <dsp:nvSpPr>
        <dsp:cNvPr id="0" name=""/>
        <dsp:cNvSpPr/>
      </dsp:nvSpPr>
      <dsp:spPr>
        <a:xfrm>
          <a:off x="514702" y="341928"/>
          <a:ext cx="7850510" cy="684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1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1.เพื่อลดความซ้ำซ้อน ทำให้เรียนรู้และทำความเข้าใจได้ง่ายขึ้น</a:t>
          </a:r>
          <a:endParaRPr lang="en-US" sz="2400" kern="1200" dirty="0"/>
        </a:p>
      </dsp:txBody>
      <dsp:txXfrm>
        <a:off x="514702" y="341928"/>
        <a:ext cx="7850510" cy="684294"/>
      </dsp:txXfrm>
    </dsp:sp>
    <dsp:sp modelId="{7EE7DFF5-27B0-43D4-A6A6-148596EDABE6}">
      <dsp:nvSpPr>
        <dsp:cNvPr id="0" name=""/>
        <dsp:cNvSpPr/>
      </dsp:nvSpPr>
      <dsp:spPr>
        <a:xfrm>
          <a:off x="87017" y="256391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0B08C34-9D36-47C3-89EF-CDAEB2907DE0}">
      <dsp:nvSpPr>
        <dsp:cNvPr id="0" name=""/>
        <dsp:cNvSpPr/>
      </dsp:nvSpPr>
      <dsp:spPr>
        <a:xfrm>
          <a:off x="1005047" y="1368042"/>
          <a:ext cx="7360165" cy="6842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1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2.เพื่อให้แต่ละชั้นสื่อสารมีบทบาทหน้าที่ที่ชัดเจนและแตกต่างกัน</a:t>
          </a:r>
          <a:endParaRPr lang="en-US" sz="2400" kern="1200" dirty="0"/>
        </a:p>
      </dsp:txBody>
      <dsp:txXfrm>
        <a:off x="1005047" y="1368042"/>
        <a:ext cx="7360165" cy="684294"/>
      </dsp:txXfrm>
    </dsp:sp>
    <dsp:sp modelId="{DEEAA5E4-23C3-4AB1-9E2E-CD66983DC273}">
      <dsp:nvSpPr>
        <dsp:cNvPr id="0" name=""/>
        <dsp:cNvSpPr/>
      </dsp:nvSpPr>
      <dsp:spPr>
        <a:xfrm>
          <a:off x="577363" y="1282505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174AC65-EBFB-4E7E-841D-460462B06ECF}">
      <dsp:nvSpPr>
        <dsp:cNvPr id="0" name=""/>
        <dsp:cNvSpPr/>
      </dsp:nvSpPr>
      <dsp:spPr>
        <a:xfrm>
          <a:off x="1155544" y="2394156"/>
          <a:ext cx="7209668" cy="6842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1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3.เพื่อให้แต่ละชั้นสื่อสารปฏิบัติงานตามฟังก์ชันหน้าที่ที่ได้รับมอบหมาย และสอดคล้องกับมาตรฐานสากล</a:t>
          </a:r>
          <a:endParaRPr lang="en-US" sz="2400" kern="1200" dirty="0"/>
        </a:p>
      </dsp:txBody>
      <dsp:txXfrm>
        <a:off x="1155544" y="2394156"/>
        <a:ext cx="7209668" cy="684294"/>
      </dsp:txXfrm>
    </dsp:sp>
    <dsp:sp modelId="{2CC32B13-3469-49EC-B16E-51710CAF9777}">
      <dsp:nvSpPr>
        <dsp:cNvPr id="0" name=""/>
        <dsp:cNvSpPr/>
      </dsp:nvSpPr>
      <dsp:spPr>
        <a:xfrm>
          <a:off x="727860" y="2308619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3837D1E-F7A4-4CBB-B8B8-E7B3771142A4}">
      <dsp:nvSpPr>
        <dsp:cNvPr id="0" name=""/>
        <dsp:cNvSpPr/>
      </dsp:nvSpPr>
      <dsp:spPr>
        <a:xfrm>
          <a:off x="1005047" y="3420270"/>
          <a:ext cx="7360165" cy="6842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1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4.การป้องกันกรณีเกิดการเปลี่ยนแปลงบนชั้นสื่อสารหนึ่ง ๆ แล้วส่งผลกระทบต่อชั้นสื่อสารอื่น ๆ</a:t>
          </a:r>
          <a:endParaRPr lang="en-US" sz="2400" kern="1200" dirty="0"/>
        </a:p>
      </dsp:txBody>
      <dsp:txXfrm>
        <a:off x="1005047" y="3420270"/>
        <a:ext cx="7360165" cy="684294"/>
      </dsp:txXfrm>
    </dsp:sp>
    <dsp:sp modelId="{6A1203CB-2F2A-4C4B-AE72-0B2245E870D8}">
      <dsp:nvSpPr>
        <dsp:cNvPr id="0" name=""/>
        <dsp:cNvSpPr/>
      </dsp:nvSpPr>
      <dsp:spPr>
        <a:xfrm>
          <a:off x="577363" y="3334733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048D78-CC95-4915-9325-81B6F2CD467D}">
      <dsp:nvSpPr>
        <dsp:cNvPr id="0" name=""/>
        <dsp:cNvSpPr/>
      </dsp:nvSpPr>
      <dsp:spPr>
        <a:xfrm>
          <a:off x="514702" y="4446384"/>
          <a:ext cx="7850510" cy="6842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1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5.จำนวนชั้นสื่อสารจะต้องมีจำนวนมากเพียงพอ และเหมาะสมต่อการจำแนกหน้าที่การทำงาน</a:t>
          </a:r>
          <a:endParaRPr lang="en-US" sz="2400" kern="1200" dirty="0"/>
        </a:p>
      </dsp:txBody>
      <dsp:txXfrm>
        <a:off x="514702" y="4446384"/>
        <a:ext cx="7850510" cy="684294"/>
      </dsp:txXfrm>
    </dsp:sp>
    <dsp:sp modelId="{B07D97F5-131D-4483-953F-4F16D34AAC0E}">
      <dsp:nvSpPr>
        <dsp:cNvPr id="0" name=""/>
        <dsp:cNvSpPr/>
      </dsp:nvSpPr>
      <dsp:spPr>
        <a:xfrm>
          <a:off x="87017" y="4360847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06F3F-93DF-4C7B-9D7F-168FA699AC4E}">
      <dsp:nvSpPr>
        <dsp:cNvPr id="0" name=""/>
        <dsp:cNvSpPr/>
      </dsp:nvSpPr>
      <dsp:spPr>
        <a:xfrm>
          <a:off x="3290648" y="0"/>
          <a:ext cx="4935973" cy="15176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/>
            <a:t>การเคลื่อนย้ายข้อมูลระดับบิตจากโหนดหนึ่งไปยังโหนดถัดไป</a:t>
          </a:r>
          <a:r>
            <a:rPr lang="en-US" sz="2000" kern="1200" dirty="0" smtClean="0"/>
            <a:t> </a:t>
          </a:r>
          <a:r>
            <a:rPr lang="th-TH" sz="2000" kern="1200" dirty="0" smtClean="0"/>
            <a:t>บนสื่อกลาง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/>
            <a:t>เช่น การส่งข้อมูลบนสาย </a:t>
          </a:r>
          <a:r>
            <a:rPr lang="en-US" sz="2000" kern="1200" dirty="0" smtClean="0"/>
            <a:t>UTP, </a:t>
          </a:r>
          <a:r>
            <a:rPr lang="en-US" sz="2000" kern="1200" dirty="0" err="1" smtClean="0"/>
            <a:t>WiFi</a:t>
          </a:r>
          <a:endParaRPr lang="en-US" sz="2000" kern="1200" dirty="0"/>
        </a:p>
      </dsp:txBody>
      <dsp:txXfrm>
        <a:off x="3290648" y="189710"/>
        <a:ext cx="4366842" cy="1138262"/>
      </dsp:txXfrm>
    </dsp:sp>
    <dsp:sp modelId="{3CCA6C37-42E7-46D2-8B59-5D16001810EE}">
      <dsp:nvSpPr>
        <dsp:cNvPr id="0" name=""/>
        <dsp:cNvSpPr/>
      </dsp:nvSpPr>
      <dsp:spPr>
        <a:xfrm>
          <a:off x="0" y="0"/>
          <a:ext cx="3290648" cy="15176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1.Physical Layer</a:t>
          </a:r>
          <a:endParaRPr lang="en-US" sz="4200" kern="1200" dirty="0"/>
        </a:p>
      </dsp:txBody>
      <dsp:txXfrm>
        <a:off x="74087" y="74087"/>
        <a:ext cx="3142474" cy="1369508"/>
      </dsp:txXfrm>
    </dsp:sp>
    <dsp:sp modelId="{F5381EE5-677F-46B2-9DBC-B0A32EE1D1B7}">
      <dsp:nvSpPr>
        <dsp:cNvPr id="0" name=""/>
        <dsp:cNvSpPr/>
      </dsp:nvSpPr>
      <dsp:spPr>
        <a:xfrm>
          <a:off x="3290648" y="1669450"/>
          <a:ext cx="4935973" cy="15176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/>
            <a:t>การเคลื่อนย้ายเฟรมจากโหนดหนึ่งไปยังโหนดถัดไป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/>
            <a:t>จัดเก็บข้อมูลในรูปแบบเฟรม มีกระบวนการตรวจจับและแก้ไขข้อผิดพลาด</a:t>
          </a:r>
          <a:endParaRPr lang="en-US" sz="2000" kern="1200" dirty="0"/>
        </a:p>
      </dsp:txBody>
      <dsp:txXfrm>
        <a:off x="3290648" y="1859160"/>
        <a:ext cx="4366842" cy="1138262"/>
      </dsp:txXfrm>
    </dsp:sp>
    <dsp:sp modelId="{25F24CE9-1FE3-48F2-9F74-31591475FF27}">
      <dsp:nvSpPr>
        <dsp:cNvPr id="0" name=""/>
        <dsp:cNvSpPr/>
      </dsp:nvSpPr>
      <dsp:spPr>
        <a:xfrm>
          <a:off x="0" y="1669450"/>
          <a:ext cx="3290648" cy="1517682"/>
        </a:xfrm>
        <a:prstGeom prst="round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2.Data Link Layer</a:t>
          </a:r>
          <a:endParaRPr lang="en-US" sz="4200" kern="1200" dirty="0"/>
        </a:p>
      </dsp:txBody>
      <dsp:txXfrm>
        <a:off x="74087" y="1743537"/>
        <a:ext cx="3142474" cy="1369508"/>
      </dsp:txXfrm>
    </dsp:sp>
    <dsp:sp modelId="{0391197C-B7C7-4FFD-8BCA-AD08B9D4851F}">
      <dsp:nvSpPr>
        <dsp:cNvPr id="0" name=""/>
        <dsp:cNvSpPr/>
      </dsp:nvSpPr>
      <dsp:spPr>
        <a:xfrm>
          <a:off x="3290648" y="3338901"/>
          <a:ext cx="4935973" cy="15176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/>
            <a:t>การส่งมอบแพ็กเก็ตจากโฮสต์ต้นทางไปยังโฮสต์ปลายทาง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/>
            <a:t>ผ่านเครือข่ายหลาย ๆ เครือข่ายด้วยกัน จัดเก็บข้อมูลในรูปแบบแพ็กเก็ต</a:t>
          </a:r>
          <a:endParaRPr lang="en-US" sz="2000" kern="1200" dirty="0"/>
        </a:p>
      </dsp:txBody>
      <dsp:txXfrm>
        <a:off x="3290648" y="3528611"/>
        <a:ext cx="4366842" cy="1138262"/>
      </dsp:txXfrm>
    </dsp:sp>
    <dsp:sp modelId="{7728E980-6B30-43F6-ADA3-567924C64B95}">
      <dsp:nvSpPr>
        <dsp:cNvPr id="0" name=""/>
        <dsp:cNvSpPr/>
      </dsp:nvSpPr>
      <dsp:spPr>
        <a:xfrm>
          <a:off x="0" y="3338901"/>
          <a:ext cx="3290648" cy="1517682"/>
        </a:xfrm>
        <a:prstGeom prst="round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3.Network Layer</a:t>
          </a:r>
          <a:endParaRPr lang="en-US" sz="4200" kern="1200" dirty="0"/>
        </a:p>
      </dsp:txBody>
      <dsp:txXfrm>
        <a:off x="74087" y="3412988"/>
        <a:ext cx="3142474" cy="1369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BBCFF-2A8C-4406-8BCB-7AE2228A6890}">
      <dsp:nvSpPr>
        <dsp:cNvPr id="0" name=""/>
        <dsp:cNvSpPr/>
      </dsp:nvSpPr>
      <dsp:spPr>
        <a:xfrm>
          <a:off x="3261359" y="619"/>
          <a:ext cx="4892040" cy="24145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700" kern="1200" dirty="0" smtClean="0"/>
            <a:t>การส่งมอบข่าวสารจาดโพรเวสต้นทางไปยังโพรเซสปลายทาง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700" kern="1200" dirty="0" smtClean="0"/>
            <a:t>โพรเซส คือ โปรแกรมที่รันอยู่บนเครื่อง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700" kern="1200" dirty="0" smtClean="0"/>
            <a:t>ข้อมูลจะรับส่งช่องทางที่เรียกว่า พอร์ต</a:t>
          </a:r>
          <a:endParaRPr lang="en-US" sz="2700" kern="1200" dirty="0"/>
        </a:p>
      </dsp:txBody>
      <dsp:txXfrm>
        <a:off x="3261359" y="302442"/>
        <a:ext cx="3986571" cy="1810937"/>
      </dsp:txXfrm>
    </dsp:sp>
    <dsp:sp modelId="{FF88EB63-F4A3-41DE-9257-2E2191AE0EC1}">
      <dsp:nvSpPr>
        <dsp:cNvPr id="0" name=""/>
        <dsp:cNvSpPr/>
      </dsp:nvSpPr>
      <dsp:spPr>
        <a:xfrm>
          <a:off x="0" y="619"/>
          <a:ext cx="3261360" cy="24145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4.Transport Layer</a:t>
          </a:r>
          <a:endParaRPr lang="en-US" sz="4200" kern="1200" dirty="0"/>
        </a:p>
      </dsp:txBody>
      <dsp:txXfrm>
        <a:off x="117870" y="118489"/>
        <a:ext cx="3025620" cy="2178843"/>
      </dsp:txXfrm>
    </dsp:sp>
    <dsp:sp modelId="{73424CE1-CF9E-46A1-8608-766ABACEE8AD}">
      <dsp:nvSpPr>
        <dsp:cNvPr id="0" name=""/>
        <dsp:cNvSpPr/>
      </dsp:nvSpPr>
      <dsp:spPr>
        <a:xfrm>
          <a:off x="3261359" y="2656661"/>
          <a:ext cx="4892040" cy="24145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smtClean="0"/>
            <a:t>การควบคุมการสื่อสาร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/>
            <a:t>การสื่อสารที่กำลังดำเนินอยู่ ณ ขณะหนึ่งเรียกว่า เซสชั่น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/>
            <a:t>หนึ่งเซสชั่น ประกอบด้วย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/>
            <a:t>การล็อกอิน </a:t>
          </a:r>
          <a:r>
            <a:rPr lang="en-US" sz="2000" kern="1200" dirty="0" smtClean="0"/>
            <a:t>&gt; </a:t>
          </a:r>
          <a:r>
            <a:rPr lang="th-TH" sz="2000" kern="1200" dirty="0" smtClean="0"/>
            <a:t>การกรอกรหัสผ่าน </a:t>
          </a:r>
          <a:r>
            <a:rPr lang="en-US" sz="2000" kern="1200" dirty="0" smtClean="0"/>
            <a:t>&gt; </a:t>
          </a:r>
          <a:r>
            <a:rPr lang="th-TH" sz="2000" kern="1200" dirty="0" smtClean="0"/>
            <a:t>การติดต่อ </a:t>
          </a:r>
          <a:r>
            <a:rPr lang="en-US" sz="2000" kern="1200" dirty="0" smtClean="0"/>
            <a:t>Server &gt; </a:t>
          </a:r>
          <a:r>
            <a:rPr lang="th-TH" sz="2000" kern="1200" dirty="0" smtClean="0"/>
            <a:t>ออกจากระบบ</a:t>
          </a:r>
          <a:endParaRPr lang="en-US" sz="2000" kern="1200" dirty="0"/>
        </a:p>
      </dsp:txBody>
      <dsp:txXfrm>
        <a:off x="3261359" y="2958484"/>
        <a:ext cx="3986571" cy="1810937"/>
      </dsp:txXfrm>
    </dsp:sp>
    <dsp:sp modelId="{67CAAE91-65B8-476E-9C24-A39C024BBACB}">
      <dsp:nvSpPr>
        <dsp:cNvPr id="0" name=""/>
        <dsp:cNvSpPr/>
      </dsp:nvSpPr>
      <dsp:spPr>
        <a:xfrm>
          <a:off x="0" y="2656661"/>
          <a:ext cx="3261360" cy="24145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5.Session Layer</a:t>
          </a:r>
          <a:endParaRPr lang="en-US" sz="4200" kern="1200" dirty="0"/>
        </a:p>
      </dsp:txBody>
      <dsp:txXfrm>
        <a:off x="117870" y="2774531"/>
        <a:ext cx="3025620" cy="2178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66522-FA04-477F-9E50-9A4873D667D1}">
      <dsp:nvSpPr>
        <dsp:cNvPr id="0" name=""/>
        <dsp:cNvSpPr/>
      </dsp:nvSpPr>
      <dsp:spPr>
        <a:xfrm>
          <a:off x="3261359" y="618"/>
          <a:ext cx="4892040" cy="24132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/>
            <a:t>ทำหน้าที่แปลงข้อมูล การเข้ารหัสข้อมูล และการบีบอัดข้อมูล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smtClean="0"/>
            <a:t>การแปลงข้อมูล 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smtClean="0"/>
            <a:t>เช่น </a:t>
          </a:r>
          <a:r>
            <a:rPr lang="en-US" sz="2800" kern="1200" smtClean="0"/>
            <a:t>ASCII  A= 065</a:t>
          </a:r>
          <a:endParaRPr lang="en-US" sz="2800" kern="1200"/>
        </a:p>
      </dsp:txBody>
      <dsp:txXfrm>
        <a:off x="3261359" y="302280"/>
        <a:ext cx="3987054" cy="1809972"/>
      </dsp:txXfrm>
    </dsp:sp>
    <dsp:sp modelId="{A4EFB330-60EA-4821-9066-C6C2AF1B9227}">
      <dsp:nvSpPr>
        <dsp:cNvPr id="0" name=""/>
        <dsp:cNvSpPr/>
      </dsp:nvSpPr>
      <dsp:spPr>
        <a:xfrm>
          <a:off x="0" y="618"/>
          <a:ext cx="3261360" cy="24132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6.Presentation Layer</a:t>
          </a:r>
          <a:endParaRPr lang="en-US" sz="3700" kern="1200" dirty="0"/>
        </a:p>
      </dsp:txBody>
      <dsp:txXfrm>
        <a:off x="117807" y="118425"/>
        <a:ext cx="3025746" cy="2177682"/>
      </dsp:txXfrm>
    </dsp:sp>
    <dsp:sp modelId="{698B3969-818A-43B0-A8A4-572C75479A7F}">
      <dsp:nvSpPr>
        <dsp:cNvPr id="0" name=""/>
        <dsp:cNvSpPr/>
      </dsp:nvSpPr>
      <dsp:spPr>
        <a:xfrm>
          <a:off x="3261359" y="2655244"/>
          <a:ext cx="4892040" cy="24132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57577"/>
            <a:satOff val="-19558"/>
            <a:lumOff val="-1044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-657577"/>
              <a:satOff val="-19558"/>
              <a:lumOff val="-1044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smtClean="0"/>
            <a:t>ทำหน้าที่จัดการงานบริการให้แก่ผู้ใช้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/>
            <a:t>เป็นชั้นสื่อสารระดับประยุกต์ที่มุ่งเน้นการติดต่อกับผู้ใช้ เช่น การส่งอีเมล์ การเข้าเว็บไซต์</a:t>
          </a:r>
          <a:endParaRPr lang="en-US" sz="2800" kern="1200" dirty="0"/>
        </a:p>
      </dsp:txBody>
      <dsp:txXfrm>
        <a:off x="3261359" y="2956906"/>
        <a:ext cx="3987054" cy="1809972"/>
      </dsp:txXfrm>
    </dsp:sp>
    <dsp:sp modelId="{5E9E2445-97F6-4073-A818-19BB466FF183}">
      <dsp:nvSpPr>
        <dsp:cNvPr id="0" name=""/>
        <dsp:cNvSpPr/>
      </dsp:nvSpPr>
      <dsp:spPr>
        <a:xfrm>
          <a:off x="0" y="2655244"/>
          <a:ext cx="3261360" cy="2413296"/>
        </a:xfrm>
        <a:prstGeom prst="round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7.Application Layer </a:t>
          </a:r>
          <a:endParaRPr lang="en-US" sz="3700" kern="1200" dirty="0"/>
        </a:p>
      </dsp:txBody>
      <dsp:txXfrm>
        <a:off x="117807" y="2773051"/>
        <a:ext cx="3025746" cy="217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BC9A1FB-B33C-482A-8BCB-42DCC6CDCDB9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B490DF-986E-4B0E-B6C4-D5928B0232D0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FB-B33C-482A-8BCB-42DCC6CDCDB9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0DF-986E-4B0E-B6C4-D5928B0232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BC9A1FB-B33C-482A-8BCB-42DCC6CDCDB9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6B490DF-986E-4B0E-B6C4-D5928B0232D0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FB-B33C-482A-8BCB-42DCC6CDCDB9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490DF-986E-4B0E-B6C4-D5928B0232D0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FB-B33C-482A-8BCB-42DCC6CDCDB9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6B490DF-986E-4B0E-B6C4-D5928B0232D0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C9A1FB-B33C-482A-8BCB-42DCC6CDCDB9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B490DF-986E-4B0E-B6C4-D5928B0232D0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C9A1FB-B33C-482A-8BCB-42DCC6CDCDB9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B490DF-986E-4B0E-B6C4-D5928B0232D0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FB-B33C-482A-8BCB-42DCC6CDCDB9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490DF-986E-4B0E-B6C4-D5928B0232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FB-B33C-482A-8BCB-42DCC6CDCDB9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B490DF-986E-4B0E-B6C4-D5928B0232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FB-B33C-482A-8BCB-42DCC6CDCDB9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490DF-986E-4B0E-B6C4-D5928B0232D0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BC9A1FB-B33C-482A-8BCB-42DCC6CDCDB9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6B490DF-986E-4B0E-B6C4-D5928B0232D0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C9A1FB-B33C-482A-8BCB-42DCC6CDCDB9}" type="datetimeFigureOut">
              <a:rPr lang="th-TH" smtClean="0"/>
              <a:t>06/06/58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B490DF-986E-4B0E-B6C4-D5928B0232D0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4659448"/>
            <a:ext cx="6477000" cy="782216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บทที่ 2 ระบบเครือข่ายคอมพิวเตอร์  	  </a:t>
            </a:r>
            <a:r>
              <a:rPr lang="th-TH" b="1" dirty="0"/>
              <a:t> </a:t>
            </a:r>
            <a:r>
              <a:rPr lang="th-TH" sz="3600" b="1" dirty="0" smtClean="0"/>
              <a:t>(</a:t>
            </a:r>
            <a:r>
              <a:rPr lang="en-US" sz="3600" b="1" dirty="0" smtClean="0"/>
              <a:t>Computer Network</a:t>
            </a:r>
            <a:r>
              <a:rPr lang="th-TH" sz="3600" b="1" dirty="0" smtClean="0"/>
              <a:t>)</a:t>
            </a:r>
            <a:endParaRPr lang="th-TH" sz="3600" b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/>
          <a:lstStyle/>
          <a:p>
            <a:r>
              <a:rPr lang="th-TH" b="1" dirty="0" smtClean="0"/>
              <a:t>อ.จุฑาวุฒิ </a:t>
            </a:r>
            <a:r>
              <a:rPr lang="th-TH" b="1" dirty="0" err="1" smtClean="0"/>
              <a:t>จันทรมา</a:t>
            </a:r>
            <a:r>
              <a:rPr lang="th-TH" b="1" dirty="0" smtClean="0"/>
              <a:t>ลี                           </a:t>
            </a:r>
            <a:r>
              <a:rPr lang="en-US" b="1" dirty="0" smtClean="0"/>
              <a:t>Computer Science</a:t>
            </a:r>
            <a:endParaRPr lang="th-TH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019800"/>
            <a:ext cx="2209800" cy="76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/>
              <a:t>ม.ราช</a:t>
            </a:r>
            <a:r>
              <a:rPr lang="th-TH" b="1" dirty="0" err="1" smtClean="0"/>
              <a:t>ภัฏ</a:t>
            </a:r>
            <a:r>
              <a:rPr lang="th-TH" b="1" dirty="0" smtClean="0"/>
              <a:t>สวนดุสิต</a:t>
            </a:r>
            <a:endParaRPr lang="th-TH" b="1" dirty="0"/>
          </a:p>
        </p:txBody>
      </p:sp>
      <p:pic>
        <p:nvPicPr>
          <p:cNvPr id="1026" name="Picture 2" descr="http://www.nptechnologies.ca/wp-content/uploads/2012/04/computer-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3204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CPS_WkzPcnwubCnE_RdUGEsic_FHoCJ2dAcbVLbcFZSA_3Bc_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0679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228600"/>
            <a:ext cx="8659906" cy="990600"/>
          </a:xfrm>
        </p:spPr>
        <p:txBody>
          <a:bodyPr>
            <a:noAutofit/>
          </a:bodyPr>
          <a:lstStyle/>
          <a:p>
            <a:pPr lvl="0"/>
            <a:r>
              <a:rPr lang="th-TH" sz="3600" b="1" dirty="0"/>
              <a:t>เครือข่ายระดับเมือง </a:t>
            </a:r>
            <a:r>
              <a:rPr lang="en-US" sz="3000" b="1" dirty="0"/>
              <a:t>(Metropolitan Area </a:t>
            </a:r>
            <a:r>
              <a:rPr lang="en-US" sz="3000" b="1" smtClean="0"/>
              <a:t>Network: MAN</a:t>
            </a:r>
            <a:r>
              <a:rPr lang="en-US" sz="3000" b="1" dirty="0"/>
              <a:t>)</a:t>
            </a:r>
          </a:p>
        </p:txBody>
      </p:sp>
      <p:sp>
        <p:nvSpPr>
          <p:cNvPr id="3" name="AutoShape 2" descr="data:image/jpeg;base64,/9j/4AAQSkZJRgABAQAAAQABAAD/2wCEAAkGBxMTEhUUExQVFRUXGRoaGBcYGCEdGxkfGBoXHRoXGx4cHikjGh8lHhgYITEmJikrMi4uHB8zODMsNygtLisBCgoKDg0OGxAQGzglICQsLCwsNCwsLCwtMCwsLCwsLCwuLCwvLCwsNCwsLCwsLCw0LCwsLCwsLCwsLCwsLCwsLP/AABEIAIwA8AMBEQACEQEDEQH/xAAcAAEAAgMBAQEAAAAAAAAAAAAABAUCAwYBBwj/xABJEAACAQIEAwQECQkFCAMAAAABAhEAAwQSITEFQVEGEyJhMnGBkQcUQlJyobHB0RUWIzNTYpLh8CQ0VJPSQ2NzgqLD0/GUssL/xAAaAQEAAwEBAQAAAAAAAAAAAAAAAQIDBAUG/8QAOBEAAgECBAIJAgYBAwUAAAAAAAECAxEEEiExQVEFE2FxgZGhwfAisRQyQlLR4fEVI2IkcoKSov/aAAwDAQACEQMRAD8A+40AoBQCgFAKAUAoBQCgFAKAUAoBQCgFAKAUAoBQCgFAKAUAoBQCgFAKAUAoBQCgFAKAiYviCW9CZb5o3169KmxVysVd3jFw+iFUfxH7h9VNCPqfYavyjemc/syiKm65DLK2+pst8XujfK3sg+8fhUaD6kuZY4TiiOYMq3Q7H1GltLkqXB6E+oLCgFAKAUAoBQCgFAc5xfj5gCz6Jmb3LwwDk67jxbevlKtexnKTteKNOA4y9vR5uL6/EPUeft99XceRhDEfuOjwuJS4uZDI+zyI5VmdSaexuoSUvHOLGy6jMFBBOomTI2qk21sCu/OX/eL/AA/yqmafZ5MnQfnL/vF/h/lTNPs8mNAO0hkQ6kyNMp1122qVKV9fsxodUK1IPaAUAoBQFRj+LEErb5GCx+wfjU7blLt7FTcZm9JmPtP3VKm1sFBcdTK1ddfRdh7ZHuNMze4yK90YkySTqTqT1qpZKwoSKAUB4RQhq5tXE3Btcf3/AI1bMVcOTJOH4rcXeHHnofYR9/vqNB9SXMusLiVuLmX2jmD0PnRqxc3VAFAKAUB4zQJNAVLWmvt+kOW1pFoHVp53PLTRR5zPLjli07xhw4/wS4cyF2kA8Mbd3d/7dWw3ElnIYXFldNx0/CuyLexhUpKWvEmdnrbNjnNq4FLImmswjNJI5jxACsYzi5tp3v7bnVNTWFpwyNWcm3wea1u/Y+j1oZFTxG2GvKDtl+81CSc0nyfsZ1ZOMLopuJoFuqqkgECYP/E/AUlBKVuwrSnJxu+ZFtHY5m9KNSep61MoxTNItstMXh1W2pEzpOvlVasUoprmjKlOTm0zpasbigFAKAj4+9ktu0gEKSNY1jSpirvUrJ2RzCjSoYirJWMqFjXiLwRWdtlBY+pRJ+ypim2kgY2cSrKjAiHAKzoTmEjTrFS4tNrkAmKQ5oYeEw2ux6GfXTJLTTcG3MOtVB4twGYIMbwdvXU2aBqfFoMssvjMLr6RgmB7AasoSd9Ntxc31QCgLjgCHKx5E6D1aE/YPZUspHdvgWtQXFAKAUAoD5b2kwWKuY9WS3iDZFtVYqrLquY6eEyJadI57xp5edwhK0Xe7/S9fQ6XTzTvdW7z2yuJtK6mxiXGUi2vds0FyZ1VBAgLvXThajmm3FrbdWM6kFF6O/cV4OK/wN//AC7n+mu1Ss72M7rl9zoex/DHsYhsTiStkPaVUV2Clju2h1Eba61x4PCVXKUlF7vbtZ6PSPSWGWEpUnJJrm7ffc6Bu02ZZs2+9MAsouKGSfnLMj7NDXsRwVnapLL4M+ZfSSlHPSjmXY19tyuTjSYg57kWEAgM50bX5O2b2eWtVq4FqWWm8zXYTQ6TjKOaosie15K77lue20F8A4Zld0PiVvDAIImdZ16VhXw1ag05Lf52nZg8Vh8Xe07W7L+6MrfB8VoCloDNJIc9fo1zycpcPU7uqoxWk2//AB/ssjwVvnL9dGpPj6f2Yl5VyBQCgI3EMV3aTudgPM/1NSkVk7HOXWLGWOY9T93SlyFBcdTyoLigI/ELJe1cQbsjKJ6spA+2rQeWSb5hnN3OzTkXiVtl2s4VLbTqrWc2czHh1IgjeK7YYqKcd7KUm+5lHE2Y3gbl2KoFUXzc8GQFwyED0lIlSSYI56GohiEo2b1y21vpr7hq57guzrKVLBTlwzWlzEMVZnJgHKNADEgD1Unik3dfuT8Aos0nsw4QKgRP7LbtNlMZnRwxB8OoIzCSDvtVli1mvLX6m/BoOOmhsw/AWVkcpmjEd5lcoSqm3kJGVFVTMGB80GZqJYlNON/020vzvzuLM6muAuKA2YfEtbOZfavUc/bUrXQo1bVHUK0gEbGoLntAKAUBxDdrbruQqHIZyi3Bc7QdQQfYOe9ez/p9OMU8yv27elmfMLpqrUquKg1HsV39mnfw8RevYs3VRL7kkFmDBBkGmjBToddpFHGiqWbq1y3Zo62I69Q6x83pG9vPTxNuM7WXbT5O61X0g5ALDqI9H6x9tRS6Pp1I5s/lw+eZFfpirRmoqm9/1ezX9nXYe8HVXXZgGHqIkV5DVnY+ji7pM4X4V8VctLh3Rcyg3A8gldckSRsdDHtr0ejpZXKz5e543TFBVVHMtFf2OLXtqFUKmHVGMB2U5jGk6vMT0EffXRKs86irzffZLvtx5XM6fR0Vh5VHalFrTS8pvlFN7c2tEbrnbYd33fdZ1iBMKVjoy6++a1cbvMtH2O/30OGCtBU6iUo8rW9VqdD8FWLu3r95yuW2LYURtJYHUncwD/Rrk6Qm2kmzv6IoRpylkVkfS68s90UAoBQCgK/jdktbBHyTJHlBB+2pRSemvIoague0AoBQCgFAQ+LcSTD2jduTkETlEnUxtVZSUVdmtGjKtNQjuUeG7e4N3VA1yWMD9GTqdhAkmdtBWarweh2T6LxEYuTS07TqK2POFAKA3YPDi44WY5+cDePfUkPkdFevpbALsqAkKCxAEsQFUTzJIAHOpjGUtlcnYjji1jve57633u2TOM0xMRMzGsdKnq55c1tCLnmE4zhrrZLV+zcfXwpcVm8Jg6Azod6mVKcVeUWvAXROrMk+K4vs3xTBu3c94ySYa0ZBEzqu491e1GvRqLX1Pn5YWvRuo370UtjHY1xKozq2zCzM+c5ddaUa8ptyzaX014f2TjejaVHJFQvO15971t3pb9vDna2ez/FcXCut1ViJu+AAeo6n1RSVajHW68CsMPXmlFLRbXPtGCsd3bRJnIqrP0QBP1V40nd3PfhHLFR5FBiuJXMXdbD4WBaTS/iSsgH9lZnRrg5sQQmkgkxWeZt2j5nZ1MIQzVdW9o+77PVmVrsLgFtrb+LqQoAzH0z5swgknet6VWdNWizjxEI4ieeorv25I3YbsbgU9HDW/wDmGb/7E1d4mq+JisJRW0S1L2rQVfCgOijYaD6tBWEpX1kzeMUlZEmhIoBQCgFAKAoOMYUIwZRCt7p+6QfqqdymkX3kGoLigFAKAUBF4pghes3LR2dSvqkaHToYNRJXVjSlUdOamuDPl3CuzOMw1tcYttS6EnuXWWyx6RG4I3gQfsrjjTnFZj6KtjcPWk6Dej4p8eXzQ+g9nO0lnFr4TluqJe0d15GJHiEjltpMTXTCopniYrB1MO9dVwfMuq0OQUBM4MpN0dADP1D+vVU8Cr/MYduye4tBVLMMThmyjeEvW2Y+QABJNdGFqRhN34xkvOLRMldHOYXiTJfC2rV7L8Yd3s3rYKrnZi163eCjLJJIBZvSiByvKd43lb8qs09e5r3suYsOzz92uFfEG7Ici3aIRcrXWZeSB2gMdz5mdKriMQk3GMVrbXXX1sQkfR65Sxznau810pgrU5sQD3rKdbVkaO/kWkIsjcneCKpPX6VxOrDpRvVl+nbtfD+WX+HsKiqiKFVQAqqIAA2AA2FXSsc0pOTu9z29dVFLMwVVBLMxgADcknYUCTbsjlWZ+KIMpezgifEdVuYlddF527R019JgfkjfP8/d9zs0wr11n6Rfu/RdvDqcPYVFVEUKqgBVUQABsABsK02OOUnJ3e5soQYXbgUEnYVDdgVGN4h4hopCnVTrrHXbSehqju+BJZ4PFC4sj2jpVk7kG+rAUAoBQCgNd+yrrlYSDQhq5T3+DuPQIYeeh/A/VU6Eaojfk+9+zPrzLH2zSyF2L2BuKuYrpz1kjz05UF7bkaoLHtAKAUBy3aPssWc4nCsbWKXUQQFeORB0k7a6Hn1rGdK7zR3PRwuNyx6qsrw+x72c7U943xbFA2sUuhBEK5HMHaTvGx5UhUu8styMVgssetpO8H6HUohJgCT0FbHnNnQ8Owfdr+8d/wAKBczi+P3P7Q4IY+IDdvcIYf8Aua52m5PX1LrYrs+hMcp0LHpv4tBrv1FRZ/uIKzEk/HsMJMd5b0k6fpRyJMHTWtoLQNn1zG4tLVtrlxgqICzMdgBVm7asmEXOSjHdlN2UwbkXMXdBF3Ew2U/7O2J7q1uQIBLGIksegisFxfE3xE1pTjtH1fF/OBacW4naw1prt1sqr7SSdlUc2J0AqzaSuzGnTlUlliU9nh13FXhexIKWUg2cNO5/aXxsW6JqF9dVs27s3dSNKOWG73fsv54nRqI0Ggq5ymnG4tbSF3mBGwnfTlQFf+cVn9/+A1XPHmLGjiHFrdy3+juFWDAgEAExrswOnn5VSpP6bok5vvbsga/xJ9kVlnVt/uSWvAscbbMbrMAV0XQyQTp4RvH2mrU6i1dyGi2/OKz+/wDwGts8eZFiXgOJJenJm8MTIjfbffY1KknsCZUgUAoBQCgFAKArcRwdDqvgPQbH2cvZU3K5bbEN+D3BsVPtI+400GpqPDb3zB7GH3xTQnU2Jwi6d8g9pP3Cmg1JmH4Oo1c5vLYfzpcjLfcqu1HYfDYtD4e7vD0LyzmUjUc9Vk7e6NKzqQU12nXhMVLDy0/LxXD52nL9n+017ht1MFxNVAP6vFAypGkZjAkDYsdRpIjWso1HB5Z+Z3VcJTxEXWw3jH58+x9Lt4hGQOGUoQCGBGUg7EHaK6LnkuLTs9zh+Ofr7n0hymf+kwTy22NcsvzeJJXA6HVT4d8mnLU+DblUpb7kMqcT/fsN/wAS1yiP0o0Og1reOxFrHfcY/teJXB5c1m2BdxBIOVv2djbWTDnXZYMgkVV/U7HVT/2qfWcXovd+xacX4zbsZFMvduSLVpBL3COnJQObMQo5kVaUkjKnRlO74Ld8F85bkDg3BrjsMRjYe/Mpb3t4b91ORfaX36QN4jF7yNKtWKWSltxfF9/Z2eZ0NXOYUBz/AGkxTEmzAClQ2bnudIOnyaxq1MugOZyr0PpH5K75hI9L50fXVW58eRYxxcQYBLTzAjcSN/MD2mozTWoKu5xYi4i5iGI8MAQB/Qqiy7Pj8+akak/AvnJLbyNo31JOv3dB5VbM3G6DSs7ktx4uc5tPCu8GB6W0TSLll7LElhwDGG0VCAFXZQc2hA5ER5GrKbUrSIOyroIFAKAUAoBQCgFAKAUAoBQCgIPGeEWcVaa1eQMjCPMeankZAqJRUlZmlKrOlJSg7M/PHaTiL2e8wFjFXLuER9iAJYaMJ3Khp0nKTrHOuCcmvpT0Pq8NSjUtXnBKTXz5ufSuEYt8XaXEAHxZcxmJZRDeiI1Puir5r629LnzOJo9VVlDtJCYJgCM24iZPvj6oq7d/0vyOVOO10UPGbF1MSl0IW7vI6j57Z5S0CfSZjA661rGSUdjalT6yaituPYuLOxsX3wtr4vZ/tWPuHPdPyVdwJu3iAMlsaBRuQoCjQw1irLVnS1GrLPL6YLbuXBc3z4X1Zc8H4Etp3v3GN3EXAA91uQG1u2v+zQHlueZJ1q8Y214mFWu5RUFpFbL3fN/FYt6sYHOY7tZbS6bYUwphnI0EbwBqYNejT6OqSgp8+HzQ8St05Qp1nS5aN8LkHE9o8SMptiy63PQy5pPWc2XLHOa1WEoZXmzXW+xSfSOIUko5WntqzDifGLJYG53negBWW2IUDXYuIJBJ8qwXRTq/VsuF3/BpW6bo0dJau/BNeVyyw3ArVxVuJcfKwBWVWdvo1588OoScXuu09enUjUipx2Z7f7KqwjvWj6K8ttgKp1cVsaXITdg7JYMbjZhsY2+uipQ5C5Kw/ZFV2utHTKPvnpTqorYXN/5tr+0b+Ff9NOqh8bIuZ2ezqqynvG8LBohQCR1gU6qO5Ny6rQgUAoBQCgKbifaSzZfuzJYRMbLPU+rWADXXSwVWpDOloebielcPQqdXJ6/bvK/G9qbiDMtq26cmW6GnWIAAmfKK6IYGm19Umn/2mFXpOpC1oJp8pIlDtTbVAbvhf9mDLD1xpPlNZRwM5v6Nub0NZdK0qcb1Gr6aJ3f8epZYbi1h1DLdSD1YA+og6g1x1IuEnGW6PSpS62CnFaPXY2fH7X7S3/EPxql0aZJciHjO0mDtELcxNhCRIDXFBjXXfyNQ5xW7NI4erNXjFvwNH548P/xmH/zV/Go6yPMt+Er/ALH5MHtfgYJXEJcjdbU3GiQJy2wWjUaxTrI8x+FrcY279PVmr888J1v/APxb/wD4qdZH4mT+Eq9n/tH+Snx/EOEvnc4ZXuEEy2AuEkgaSTZ8huaR6uUkmvT+i8li6dN5Z2sn+tW+5R8Av5lItPh+73KvlVBmJJyosFTofRAr6GVPDw/JFp8Mvyx8RTxHSFaeavJSXHM191r8tsTEs4Y3swY20Ho+G54mJO/MKPWJq1R1pU0r3fGzjt/JjSlh1Wutla11Nq/df7lF2r45i0vo+a2y2v1eQpEvIzohkMVWQJEjOeU15lek5SvThoub1u934W83xPqOj8RRp0f+pqpSk7/TF5csdotrVZm7vsVtGlftOA8Nx1m3ktWrFrP4nuXrrXb5Y7vdCqFdiejwBz0rzYqSWh69apRnK8m32JJK3Zy8izPDMc4GfGi2QT+psKAQYjN3puaiDtG9WtLmY9ZRT0hfvb9rGv8ANC2367EYu8DqytfZVJ3nLbK5ddQBAHSnVriy34uS/LFLwXvc+Z8VXE4DEXQtn9FnY2+8TvBlJ0hmkkxG5Ne5h1Dq1GD9Xe/3Pl8dKrOu6lZJvVLRWte60tbQjt22vM2dgc3IhysfRA9H2Vuo2WVJW7r/AOTgmnKedyd1tZ2t3GF7tDi8UQFTM4EBlTM/v5+3aoSjDVaeOho4uqlGSzdrV357n2bsvhHtYSzbuaOqAMJnXc614laSlNtH0eHi40op8i0rM2FAKAUAoBQCgKq5xoAkBCYJEzvHMeVUc7PZknn5bHzD76jrP+LFh+Wx8w++nWf8WLHFdoLdxbl7FSjWwM4tOD8kKMuZWG+9ephcY3FUkmu08TF9GwlUlXmk+zXkc23bcnLFvIFMqiZQoPzoKmT5ma9BK1+N9227nlzTk1leVJ3SSVrmniPbN70TbUuNn2J8mCwG91IRyP6Hbs3XrctUjGrG1VKT52s/Q7/sR2asPhEfE4Sw11yzE3LKFjmYkEys7V4mKjB1W0l5H1GBxGIjQjFzem2r24ceRffmpgP8Hhf8hP8ATWGSPI6/xVf9782SbWGw1hcqpZtKNcoVVAnfQRV4U3LSK8jCpiNbzlr2sxt43DMYV7RPQEVq8NViruL8jFYuk9FNeZNtoo9EAeoVjaxspX4mVxwokkADcnQUCVznMRx/4yrW8Fa+MBgVa8WyWF01GeCXOo9BTvvoarGo73j/AEdEsKlFqs7X4cfLh4tHEYj4J8QoHd4i2555gU90ZtK9KhjLL/cbb8DxsZgozknQiopLm232u/tYgj4OeIkx4AOpu6fZP1Vv+Lo/Ecf4Cv8AGWeD+Cq96Vy9bLCCEElXj5LNAIB2kCeflXPXxl7dXdNd1vE7sHgoxzKvFNS77rtR33Z/jwxAKXF7nEW9LthiJU9VPy0O4YaGvOjK/eetWo9W7p3i9n827i5qxgKA8ZQdxNLkNJ7kO7wjDsZaxaY9TbUn7Kuqs1s35lOqh+1eRKt2VX0VA9Qiqtt7l1FLZFXxHihBy2o0nMxEiR8kdfP+oqySH+U7/wA5f4P51FnzBF4T2nN3FrYDK4hy5CxBXYAzrzmoi232A62rgUAoBQCgOWfg6XHuMd87devrqsaea79jKpWyO1inbCr44VfCY+VrrE+lURpqTt7Fus+m/ZckYbhqM+QgctfFzzfveVFTT/wTOWVXLPh3C7a3ihVWBUyCJBHQgkiivCpZcu4iMlUjdoyx/Z3hoYd5h7IYgmAkbbmF9ddDxdSK1kZ/haP7TdgrGAtR3dq0hHMW9ffE1nLFuW8/UtHD046qJYflW1876j+FZdbDmbWInF+Kr3NzumOciFjQydNCdAfXWtGrS6xZtUYYiNSVKSp6StocLw7iKKzh8SiZWK3LTjOzFDBUhxG8ic1e/UlCesY68Gnb7a+h8th6Vek5dbUTWt01mu+56eu5vw+NwouG436PbuyAhFv94jNBafI1WonNJZr89Wrk0ZxhOUlBx5NRi2iB+clxL693e+MXS4VFD+F5MAMSAAJPPaq15Q/DtRp68tPvr83OjCQrLGxdWt9PNJvwtp/R3R7Otfhsdc70aHuElbAMzDLveiB6emnoiSK8DJf8x9f16p6Ulbt4/wBeHmX1m0qKFVQqgQABAAGwAGwq5zttu7M6ECgFAVHaDgS4lVIY2r1s5rN5fStt/wDpToCp0I9lVlG5tRrOm3xT3XP5wfA0cM443ffFcUot34m2w/V4hRu1udmHykOokasNahS1sy9SisnWU3dcea7/AGfHsL6rnMKAUBGxeOS3GY6nYAEn1wBtUNpA+fYPDIVtzJJEkTzkfiZrlbdtvnMsYPYXKTPyTznWF+rU+8VaT0enzUhEfsvg0sDvGLd6RplVvCDuJjU9au5Qejdu4Fv2c7SPiMcttWY2grnUnxEDQ68ulWhG2twd9WhAoBQCgKF7V5WfKrQWJ5azzqqlKPD7FZU4y1ZRYsFTcU27pJIOltm9eu280hUUXr9jZYSpNXjbVc0ve/oScAWa4ciXBCiJQrsW2kRzFRnvK6+eYqYeUY/WvVP7Nlzw+zc70M6nY6mmrldrgZRioqyNPH8Mz3FCMVOXlGuvntUtNuyEpKKuylxNi4jBS7yYIjJzzdfomquMlp8+xEakZao1IHMeO4ATEwn3VOSS3+ehZNMlNgrihWZ2gxp4fXBgfZUSUo6v56FY1IydkV3GfguW7ce5bxBUuxYh1zasSTqCOtepTx2VJNHm1ejs0nKL3Km18E1+fFftAdQrE+7T7a0ePhyZl/pk/wBx0nZ34OLGHuLdd2uuhlZEKCNjHOPXWFXGSmsqVjpo9HxhJSk7nb1xHoCgFAKAUAoDmPhCuJ8VyOFIuMEluRgmVPJvDoa6sJRp1Z5am1jix2Nr4SCqYdfVcpcM9xrQ79mFsLpca+4Y8hoC2fbmtelGnCm1Gjq+Tin6u33PEVevVg54lZb63zOK14ZVfwVj3g7uga5buK76kWmuEwJ00PpH/m9lTiIpytUVo81Fff8Aopg6zyXpNSk9k5u+m2lkvUkcD7UXTcdLhVj3dx1WNQUEx1A9dcuOo0YUs8Nzu6MxeKqVpQrKy4dhi2PdjLakwZI5EwD6Wg12rxVNrh88j3ZaIh4C+uW1JhsokZjoTHh35/dWcoyto7ruLGNy4pQwPkmPEdwFld+X3VMk7O79O8hbmNu4Y0Kfq+vKT/1VpKKvquIuVPwaf35foP8AYK2IPsFAKAUAoBQCgFAKApuL3sl1T+6ft/nVb5ZJ9/sVnDPGxS8QxANxHYgct9NA5++pzpy8P4KwpZVaOupFt31gAOpOfaR1NTUkt12GkYSW6fky0xGKzKF00j6qpUmpK3cZwpKMnLmdTVzQUAoBQCgFAKAUAoCh7adnvj2H7oPkYMGUkSJAIg+UE1vh63VSuc2Kw/XQte1tT5lf7AcStTk8QHO3cj2wYNeisXSlxPJeArLgYW+xnFLhhg4+nd019pqfxNGOzIWBrPgdR2Y7DXMIt6/euKX7l1CrJAlTJJO+1cOMxMakHGJ34TBypSzyepuNhpnKNtTC+lIk9Y+uvIzxta/3PRknZmWAw2VLcHQKANBsYP3VnKrm3Rex5fwkI2p0UjYcgP8ASKOrvoRY1DDtkmdMm2Zukz6+UbVrnjmtbj2Ai/BjwW73gxRAFsKyrO7E6aDoOtdV77FT6dUgUAoBQCgFAaxfXMUzLnAkrIzAdY3ilycrte2gtX1acrK2Uw0EGCORjY+VLhxa3NlCDTiMJbeM6I8bZlBj31DinuXhVnD8ja7nY1Dhdgaizan6C/hUZI8jR4ms1ZzfmyXVjA1WsQjRlZWkBhBBkHZtOWm9LkuLW6NtCBQGDXVDBSQGMkCdTETA5xI99CbO1zOhAoDC9eVRLMFEgSTAk6Aa8yaEpN7HucTlkTExOsGYMdND7qEGVAKAUBi1wAgEgEmB5mCYHsBoDG+ygeOMp0M7HNpHtmKMlJvYiW8JhjmypZOUw0KpynoentqA00YrhsJkDhLHd8mATL032poMrva2pm+CwwIU27IZpyqVWTETAjWJHvpoLO1zz4nhpA7uzJJEZV3AkjbeNaaCz3Jtq2FAVQFA0AAgAdABtUkGVAKAUAoBQCgOI4sly1jr+LSzcuG2llQFUkuHW8GResMLRPQCsHdTb7vc9SDhPDwptpXcvD8tr+tjVhcJewtu4iAwcSve3PEuYHDoXuSqsdbuhIB3OtTZxWnMq5wqyTl+3Tj+ra11w7TdnxAPeM103fimIyQpgsrApoUHiiDBAJjblTW/gyqVNxsts0b+Tvx/wbuI376aG5f/ALvmtlVkveJMq0LGnhhdBDN00ltryKwjCWtl+bXXZfLnmPx2Iz3gHcXlFjurSiUzlQXBIUypJ1k6ATRt+Ipxp2V19Ot3xtw0v5cyThsVf+MKCbhc37gdCvgWyM+RhpAmLZmZJJHqlN3KyjDq76Wsu+/H3KTBWLwwdtGF1AmDwxMIQwYXDnE5ZkKBK8ulVinZLsRtVlDrZSVvzS49mhcHH3ji1VTcCC4qkEMQyG1PeaIFC5o1JmQRptVrvMZOEOqd7Xt5O+2/pyMezV3FThDda63e2LrXs6wFdWtZBGUZDDPpzjyqtPNpfkXxcaKdRQtpJWty1v38CNxlMS158UmHz9wwFuWIcpbJ70ImTxZ8zAGROVKSve6WxNLq1BU5Stm34rXa7vw7uZMxd7E5MRcVrh/TIqKRlC2j3WZlhC3NtYJGvSrO+rMoKneMXbZ9uuvbYg4rH4ru1WbksbxS4oeIQLkQ/o8zkkkroAQp351bkaxp0r37r7c9eNvVlxxfC/GcJYS9bz941nvUKnnBaRyj6qvbNFXOdS6qrJwe17FRmxaPiBDtct2rFvvspi4ou3SXBAMtkYFoBgzAOlV+pX8DX/allfBuTty0Xvtr4m3Dm65stcuXMoxLKpTMfCbJjMzIC3jkBiI1iiu9+ZM8kbqC/Tre3Pkm+HaaEx3ECq/rAzThT+j2uAa4vb0JDQdttNai8vb+y2Sgn/8AW/D9vf6lkMRe7+M13vO/y93lPd9z86csej4pmc2nlV7u5hlhl4beN/noV+N+N/FsPcXvLl7vHZgw8SrkvA5BlADRGXNoTEnWqvNbQ1h1XWNS0Vl91v72L/iTg2rDSxTvLROYEMQSMpYEAg5isyKs9kYU01KS42ZzScPupdu5LbgYy5dtXWAIyZbjFbu2gNprgB6hPKqWaenE6usjKKzP8iTXlt529T1cDcexZwq4bNam89xXJtrlzuttAch6lojTKp5ipabVkisJxUnUlKz0tZXeybe67vM2nA3sQ2E7wMuIs2sQvelTC3UbDBXnmHAb1gt50s3a++vsRnhTUsv5W46dlpaeH3sScBedwjPbe1cfFzlYERCQ/rWFeDsdDUp/czlGzaTulE66tDkFAKAUAoBQCgFAKAUAoDWllQzMAAWjMesCB9VCW21Y2UIFAKAUAoBQCgFAKAUAoBQCgMXQEQQCOhoSm1qjKhAoBQHhUaabbeVAe0AoBQCgP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101" name="Picture 5" descr="http://3.bp.blogspot.com/-2GnwB7czFlE/TposrrHn8PI/AAAAAAAAAaY/2Tt2pgkX9fM/s1600/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772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000" dirty="0" smtClean="0"/>
              <a:t>คือระบบเครือข่ายที่ทำการเชื่อมต่อระบบ </a:t>
            </a:r>
            <a:r>
              <a:rPr lang="en-US" sz="3000" dirty="0" smtClean="0"/>
              <a:t>LAN </a:t>
            </a:r>
            <a:r>
              <a:rPr lang="th-TH" sz="3000" dirty="0" smtClean="0"/>
              <a:t>หลาย กลุ่มเข้าด้วยกัน</a:t>
            </a:r>
            <a:r>
              <a:rPr lang="en-US" sz="3000" dirty="0" smtClean="0"/>
              <a:t> </a:t>
            </a:r>
            <a:r>
              <a:rPr lang="th-TH" sz="3000" dirty="0" smtClean="0"/>
              <a:t>เป็นเครือข่ายขนาดใหญ่ โดยลักษณะของ </a:t>
            </a:r>
            <a:r>
              <a:rPr lang="en-US" sz="3000" dirty="0" smtClean="0"/>
              <a:t>WAN </a:t>
            </a:r>
            <a:r>
              <a:rPr lang="th-TH" sz="3000" dirty="0" smtClean="0"/>
              <a:t>นั้น </a:t>
            </a:r>
            <a:r>
              <a:rPr lang="en-US" sz="3000" dirty="0" smtClean="0"/>
              <a:t>Node </a:t>
            </a:r>
            <a:r>
              <a:rPr lang="th-TH" sz="3000" dirty="0" smtClean="0"/>
              <a:t>อาจหมายถึงการเชื่อต่อรับส่งข้อมูลใน </a:t>
            </a:r>
            <a:r>
              <a:rPr lang="en-US" sz="3000" dirty="0" smtClean="0"/>
              <a:t>WAN</a:t>
            </a:r>
            <a:r>
              <a:rPr lang="th-TH" sz="3000" dirty="0" smtClean="0"/>
              <a:t> หนึ่งจุด ซึ่งหมายถึงจุดที่ต่อเข้ากับ </a:t>
            </a:r>
            <a:r>
              <a:rPr lang="en-US" sz="3000" dirty="0" smtClean="0"/>
              <a:t>LAN </a:t>
            </a:r>
            <a:r>
              <a:rPr lang="th-TH" sz="3000" dirty="0" smtClean="0"/>
              <a:t>ของเมนเฟรมคอมพิวเตอร์ หรือเครื่องคอมพิวเตอร์ส่วนบุคคลก็ได้ เมื่อ </a:t>
            </a:r>
            <a:r>
              <a:rPr lang="en-US" sz="3000" dirty="0" smtClean="0"/>
              <a:t>Node </a:t>
            </a:r>
            <a:r>
              <a:rPr lang="th-TH" sz="3000" dirty="0" smtClean="0"/>
              <a:t>หลาย ๆ </a:t>
            </a:r>
            <a:r>
              <a:rPr lang="en-US" sz="3000" dirty="0" smtClean="0"/>
              <a:t>Node </a:t>
            </a:r>
            <a:r>
              <a:rPr lang="th-TH" sz="3000" dirty="0" smtClean="0"/>
              <a:t>อยู่รวมกันเป็นกลุ่ม จะเรียกว่า </a:t>
            </a:r>
            <a:r>
              <a:rPr lang="en-US" sz="3000" dirty="0" smtClean="0"/>
              <a:t>Site </a:t>
            </a:r>
            <a:r>
              <a:rPr lang="th-TH" sz="3000" dirty="0" smtClean="0"/>
              <a:t>โดย </a:t>
            </a:r>
            <a:r>
              <a:rPr lang="en-US" sz="3000" dirty="0" smtClean="0"/>
              <a:t>Site </a:t>
            </a:r>
            <a:r>
              <a:rPr lang="th-TH" sz="3000" dirty="0" smtClean="0"/>
              <a:t>นี้จะรวม </a:t>
            </a:r>
            <a:r>
              <a:rPr lang="en-US" sz="3000" dirty="0" smtClean="0"/>
              <a:t>Node </a:t>
            </a:r>
            <a:r>
              <a:rPr lang="th-TH" sz="3000" dirty="0" smtClean="0"/>
              <a:t>ที่อยู่ใกล้ ๆ เข้าด้วยกัน เช่น ภายในตึกอาคารเดียวกัน ส่วน </a:t>
            </a:r>
            <a:r>
              <a:rPr lang="en-US" sz="3000" dirty="0" smtClean="0"/>
              <a:t>Campus </a:t>
            </a:r>
            <a:r>
              <a:rPr lang="th-TH" sz="3000" dirty="0" smtClean="0"/>
              <a:t>จะหมายถึงการที่ </a:t>
            </a:r>
            <a:r>
              <a:rPr lang="en-US" sz="3000" dirty="0" smtClean="0"/>
              <a:t>Site </a:t>
            </a:r>
            <a:r>
              <a:rPr lang="th-TH" sz="3000" dirty="0" smtClean="0"/>
              <a:t>หลาย ๆ </a:t>
            </a:r>
            <a:r>
              <a:rPr lang="en-US" sz="3000" dirty="0" smtClean="0"/>
              <a:t>Site </a:t>
            </a:r>
            <a:r>
              <a:rPr lang="th-TH" sz="3000" dirty="0" smtClean="0"/>
              <a:t>รวมเข้าด้วยกันซึ่งอยู่ในบริเวณจำกัด เช่น ภายในมหาวิทยาลัย จะถือเป็น </a:t>
            </a:r>
            <a:r>
              <a:rPr lang="en-US" sz="3000" dirty="0" smtClean="0"/>
              <a:t>Campus </a:t>
            </a:r>
            <a:r>
              <a:rPr lang="th-TH" sz="3000" dirty="0" smtClean="0"/>
              <a:t>ที่ได้รวมหลาย ๆ </a:t>
            </a:r>
            <a:r>
              <a:rPr lang="en-US" sz="3000" dirty="0" smtClean="0"/>
              <a:t>Site </a:t>
            </a:r>
            <a:r>
              <a:rPr lang="th-TH" sz="3000" dirty="0" smtClean="0"/>
              <a:t>ไว้ด้วยกัน เป็นต้น</a:t>
            </a:r>
          </a:p>
          <a:p>
            <a:pPr marL="0" indent="0" algn="thaiDist">
              <a:buNone/>
            </a:pPr>
            <a:r>
              <a:rPr lang="th-TH" sz="3000" dirty="0" smtClean="0"/>
              <a:t> 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ระบบเครือข่ายระดับประเทศ </a:t>
            </a:r>
            <a:r>
              <a:rPr lang="en-US" sz="2800" b="1" dirty="0" smtClean="0"/>
              <a:t>(Wire </a:t>
            </a:r>
            <a:r>
              <a:rPr lang="en-US" sz="2800" b="1" dirty="0"/>
              <a:t>Area Network : </a:t>
            </a:r>
            <a:r>
              <a:rPr lang="en-US" sz="2800" b="1" dirty="0" smtClean="0"/>
              <a:t>WAN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21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h-TH" sz="3600" b="1" dirty="0"/>
              <a:t>เครือข่ายระดับประเทศ </a:t>
            </a:r>
            <a:r>
              <a:rPr lang="en-US" sz="3200" b="1" dirty="0"/>
              <a:t>(Wide Area Network: WAN)</a:t>
            </a:r>
          </a:p>
        </p:txBody>
      </p:sp>
      <p:pic>
        <p:nvPicPr>
          <p:cNvPr id="5122" name="Picture 2" descr="http://webexplorations.com/web/secretOfTheWeb/01Www/tutor/clientServer/images/pic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การเชื่อมต่อระหว่างเครือข่าย</a:t>
            </a:r>
            <a:endParaRPr lang="th-TH" sz="4000" b="1" dirty="0"/>
          </a:p>
        </p:txBody>
      </p:sp>
      <p:pic>
        <p:nvPicPr>
          <p:cNvPr id="3074" name="Picture 2" descr="http://powornprat52.files.wordpress.com/2013/01/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153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อินเทอร์เน็ต </a:t>
            </a:r>
            <a:r>
              <a:rPr lang="en-US" b="1" dirty="0" smtClean="0"/>
              <a:t>(The Internet)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th-TH" dirty="0" smtClean="0"/>
              <a:t>อินเทอร์เน็ตจัดเป็นเครือข่ายสาธารณะ </a:t>
            </a:r>
            <a:r>
              <a:rPr lang="en-US" dirty="0" smtClean="0"/>
              <a:t>(Public Network) </a:t>
            </a:r>
            <a:r>
              <a:rPr lang="th-TH" dirty="0" smtClean="0"/>
              <a:t>ประกอบด้วยเครือข่ายที่หลากหลาย </a:t>
            </a:r>
            <a:r>
              <a:rPr lang="th-TH" dirty="0"/>
              <a:t>มีอุปกรณ์ที่เรียกว่า เร้าเตอร์ </a:t>
            </a:r>
            <a:r>
              <a:rPr lang="en-US" dirty="0"/>
              <a:t>(Router) </a:t>
            </a:r>
            <a:r>
              <a:rPr lang="th-TH" dirty="0"/>
              <a:t>ถูกนำมาใช้เพื่อการเชื่อมต่อระหว่างเครือข่ายย่อยเข้า</a:t>
            </a:r>
            <a:r>
              <a:rPr lang="th-TH" dirty="0" smtClean="0"/>
              <a:t>ด้วยกัน</a:t>
            </a:r>
            <a:br>
              <a:rPr lang="th-TH" dirty="0" smtClean="0"/>
            </a:br>
            <a:r>
              <a:rPr lang="th-TH" dirty="0" smtClean="0"/>
              <a:t>และใช้สำหรับกำหนดเส้นทางบนเครือข่าย</a:t>
            </a:r>
            <a:endParaRPr lang="th-TH" dirty="0"/>
          </a:p>
        </p:txBody>
      </p:sp>
      <p:pic>
        <p:nvPicPr>
          <p:cNvPr id="5122" name="Picture 2" descr="http://www.practicallynetworked.com/img/cascade_o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7010400" cy="280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000" dirty="0" smtClean="0"/>
              <a:t>1. มีการประมวลผลแบบกระจายงาน (</a:t>
            </a:r>
            <a:r>
              <a:rPr lang="en-US" sz="3000" dirty="0" smtClean="0"/>
              <a:t>Distributed Processing</a:t>
            </a:r>
            <a:r>
              <a:rPr lang="th-TH" sz="3000" dirty="0" smtClean="0"/>
              <a:t>)</a:t>
            </a:r>
            <a:r>
              <a:rPr lang="th-TH" sz="3000" dirty="0"/>
              <a:t> </a:t>
            </a:r>
            <a:r>
              <a:rPr lang="th-TH" sz="3000" dirty="0" smtClean="0"/>
              <a:t>    2. สามารถใช้ทรัพยากรร่วมกันได้  				    </a:t>
            </a:r>
          </a:p>
          <a:p>
            <a:pPr marL="0" indent="0" algn="thaiDist">
              <a:buNone/>
            </a:pPr>
            <a:r>
              <a:rPr lang="th-TH" sz="3000" dirty="0" smtClean="0"/>
              <a:t>    2.1 ใช้อุปกรณ์เก็บข้อมูลร่วมกัน 				   </a:t>
            </a:r>
          </a:p>
          <a:p>
            <a:pPr marL="0" indent="0" algn="thaiDist">
              <a:buNone/>
            </a:pPr>
            <a:r>
              <a:rPr lang="th-TH" sz="3000" dirty="0" smtClean="0"/>
              <a:t>    2.2 ใช้อุปกรณ์อื่น ๆ ร่วมกัน เช่น </a:t>
            </a:r>
            <a:r>
              <a:rPr lang="en-US" sz="3000" dirty="0" smtClean="0"/>
              <a:t>Printer, Fax, Modem </a:t>
            </a:r>
            <a:r>
              <a:rPr lang="th-TH" sz="3000" dirty="0" smtClean="0"/>
              <a:t>เป็นต้น </a:t>
            </a:r>
            <a:r>
              <a:rPr lang="th-TH" sz="3000" dirty="0"/>
              <a:t> </a:t>
            </a:r>
            <a:endParaRPr lang="th-TH" sz="3000" dirty="0" smtClean="0"/>
          </a:p>
          <a:p>
            <a:pPr marL="0" indent="0" algn="thaiDist">
              <a:buNone/>
            </a:pPr>
            <a:r>
              <a:rPr lang="th-TH" sz="3000" dirty="0"/>
              <a:t> </a:t>
            </a:r>
            <a:r>
              <a:rPr lang="th-TH" sz="3000" dirty="0" smtClean="0"/>
              <a:t>   2.3 ใช้ซอฟต์แวร์ร่วมกัน</a:t>
            </a:r>
          </a:p>
          <a:p>
            <a:pPr marL="0" indent="0" algn="thaiDist">
              <a:buNone/>
            </a:pPr>
            <a:r>
              <a:rPr lang="th-TH" sz="3000" dirty="0" smtClean="0"/>
              <a:t>3. มีความเร็วในการติดต่อสื่อสาร เช่น สายเคเบิล สายไฟเบอร์ออ</a:t>
            </a:r>
            <a:r>
              <a:rPr lang="th-TH" sz="3000" dirty="0" err="1" smtClean="0"/>
              <a:t>ฟติก</a:t>
            </a:r>
            <a:r>
              <a:rPr lang="th-TH" sz="3000" dirty="0" smtClean="0"/>
              <a:t> ทำให้การติดต่อสื่อสารในระบบเครือข่ายมีความเร็วสูงตั้งแต่ 10 เมกกะบิตจนถึงระดับกิกะบิต เป็นต้น</a:t>
            </a:r>
            <a:endParaRPr lang="th-TH" sz="3000" dirty="0"/>
          </a:p>
          <a:p>
            <a:pPr marL="0" indent="0" algn="thaiDist">
              <a:buNone/>
            </a:pPr>
            <a:endParaRPr lang="th-TH" sz="3000" dirty="0"/>
          </a:p>
          <a:p>
            <a:pPr marL="0" indent="0" algn="thaiDist">
              <a:buNone/>
            </a:pPr>
            <a:endParaRPr lang="th-TH" sz="3000" dirty="0" smtClean="0"/>
          </a:p>
          <a:p>
            <a:pPr marL="0" indent="0" algn="thaiDist">
              <a:buNone/>
            </a:pPr>
            <a:r>
              <a:rPr lang="th-TH" sz="3000" dirty="0" smtClean="0"/>
              <a:t> 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ประโยชน์ของระบบเครือข่าย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509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000" dirty="0"/>
              <a:t>4</a:t>
            </a:r>
            <a:r>
              <a:rPr lang="th-TH" sz="3000" dirty="0" smtClean="0"/>
              <a:t>. ผู้ใช้งานแต่ละสถานีสามารถติดต่อสื่อสารกันได้ ทำให้สถานีแต่ละสถานีสามารถทำการแลกเปลี่ยนข่าวสารด้วยกัน เช่น การใช้จดหมายอิเล็กทรอนิกส์ (</a:t>
            </a:r>
            <a:r>
              <a:rPr lang="en-US" sz="3000" dirty="0" smtClean="0"/>
              <a:t>E-mail</a:t>
            </a:r>
            <a:r>
              <a:rPr lang="th-TH" sz="3000" dirty="0" smtClean="0"/>
              <a:t>) ภายในเครือข่ายที่เชื่อมต่อกัน เป็นต้น</a:t>
            </a:r>
            <a:endParaRPr lang="en-US" sz="3000" dirty="0" smtClean="0"/>
          </a:p>
          <a:p>
            <a:pPr marL="0" indent="0" algn="thaiDist">
              <a:buNone/>
            </a:pPr>
            <a:r>
              <a:rPr lang="en-US" sz="3000" dirty="0" smtClean="0"/>
              <a:t>5. </a:t>
            </a:r>
            <a:r>
              <a:rPr lang="th-TH" sz="3000" dirty="0" smtClean="0"/>
              <a:t>มีการทำงานในลักษณะ </a:t>
            </a:r>
            <a:r>
              <a:rPr lang="en-US" sz="3000" dirty="0" smtClean="0"/>
              <a:t>Multiuser </a:t>
            </a:r>
            <a:r>
              <a:rPr lang="th-TH" sz="3000" dirty="0" smtClean="0"/>
              <a:t>คือ สามารถใช้โปรแกรมหรือข้อมูลเดียวกันได้ครั้งละหลาย ๆ คน ทำให้การใช้งานนั้นสามารถกระจายงานในลักษณะเดียวกันให้ผู้อื่นใช้งานได้ ไม่จำเป็นต้องรอคิวในการคีย์ข้อมูล เช่น การบันทึกการลงทะเบียนนักศึกษา เป็นต้น</a:t>
            </a:r>
            <a:endParaRPr lang="th-TH" sz="3000" dirty="0"/>
          </a:p>
          <a:p>
            <a:pPr marL="0" indent="0" algn="thaiDist">
              <a:buNone/>
            </a:pPr>
            <a:endParaRPr lang="th-TH" sz="3000" dirty="0"/>
          </a:p>
          <a:p>
            <a:pPr marL="0" indent="0" algn="thaiDist">
              <a:buNone/>
            </a:pPr>
            <a:endParaRPr lang="th-TH" sz="3000" dirty="0" smtClean="0"/>
          </a:p>
          <a:p>
            <a:pPr marL="0" indent="0" algn="thaiDist">
              <a:buNone/>
            </a:pPr>
            <a:r>
              <a:rPr lang="th-TH" sz="3000" dirty="0" smtClean="0"/>
              <a:t> 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ประโยชน์ของระบบเครือข่าย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74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000" dirty="0" smtClean="0"/>
              <a:t>ในราวปี ค.ศ. 1947 ได้เกิดองค์กรที่กำหนดมาตรฐานสากลขึ้น ที่เรียกว่า </a:t>
            </a:r>
            <a:r>
              <a:rPr lang="en-US" sz="3000" dirty="0" smtClean="0"/>
              <a:t>International Standard Organization </a:t>
            </a:r>
            <a:r>
              <a:rPr lang="th-TH" sz="3000" dirty="0" smtClean="0"/>
              <a:t>หรือเรียกสั่น ๆ ว่า </a:t>
            </a:r>
            <a:r>
              <a:rPr lang="en-US" sz="3000" dirty="0" smtClean="0"/>
              <a:t>OSI </a:t>
            </a:r>
            <a:r>
              <a:rPr lang="th-TH" sz="3000" dirty="0" smtClean="0"/>
              <a:t>ซึ่งมาตรฐานนี้ได้ครอบคลุมส่วนงานทั้งหมดของการสื่อสารบนเครือข่าย โดยกำหนดเป็นโมเดลว่า </a:t>
            </a:r>
            <a:r>
              <a:rPr lang="en-US" sz="3000" dirty="0" smtClean="0"/>
              <a:t>Open Systems Organization </a:t>
            </a:r>
            <a:r>
              <a:rPr lang="th-TH" sz="3000" dirty="0" smtClean="0"/>
              <a:t>หรือเรียกว่า </a:t>
            </a:r>
            <a:r>
              <a:rPr lang="en-US" sz="3000" dirty="0" smtClean="0"/>
              <a:t>OSI </a:t>
            </a:r>
            <a:r>
              <a:rPr lang="en-US" sz="3000" dirty="0"/>
              <a:t>Model </a:t>
            </a:r>
            <a:r>
              <a:rPr lang="th-TH" sz="3000" dirty="0" smtClean="0"/>
              <a:t>โดยที่ </a:t>
            </a:r>
            <a:r>
              <a:rPr lang="en-US" sz="3000" dirty="0" smtClean="0"/>
              <a:t>OSI (Open </a:t>
            </a:r>
            <a:r>
              <a:rPr lang="en-US" sz="3000" dirty="0"/>
              <a:t>System</a:t>
            </a:r>
            <a:r>
              <a:rPr lang="en-US" sz="3000" dirty="0" smtClean="0"/>
              <a:t>) </a:t>
            </a:r>
            <a:r>
              <a:rPr lang="th-TH" sz="3000" dirty="0" smtClean="0"/>
              <a:t>เป็นโมเดลที่อนุญาตให้เครื่องที่มีความแตกต่างกันในสถาปัตยกรรมสามารถสื่อสารกันได้ทั้งในส่วนของอุปกรณ์ที่เป็นฮาร์ดแวร์และซอฟต์แวร์</a:t>
            </a:r>
          </a:p>
          <a:p>
            <a:pPr marL="0" indent="0" algn="thaiDist">
              <a:buNone/>
            </a:pPr>
            <a:r>
              <a:rPr lang="th-TH" sz="3000" dirty="0" smtClean="0"/>
              <a:t> 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OSI </a:t>
            </a:r>
            <a:r>
              <a:rPr lang="th-TH" sz="3600" b="1" dirty="0" smtClean="0"/>
              <a:t>โมเดล (</a:t>
            </a:r>
            <a:r>
              <a:rPr lang="en-US" sz="3600" b="1" dirty="0" smtClean="0"/>
              <a:t>Open Standard International</a:t>
            </a:r>
            <a:r>
              <a:rPr lang="th-TH" sz="36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14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781128"/>
          </a:xfrm>
        </p:spPr>
        <p:txBody>
          <a:bodyPr>
            <a:noAutofit/>
          </a:bodyPr>
          <a:lstStyle/>
          <a:p>
            <a:pPr algn="thaiDist"/>
            <a:r>
              <a:rPr lang="en-US" sz="3000" dirty="0" smtClean="0"/>
              <a:t>OSI </a:t>
            </a:r>
            <a:r>
              <a:rPr lang="th-TH" sz="3000" dirty="0" smtClean="0"/>
              <a:t>โมเดลนั้น ไม่ใช้โปรโตคอล แต่เป็นโมเดลที่ออกแบบจำลองเพื่อให้เกิดความเข้าใจในสถาปัตยกรรมเครือข่ายเพื่อให้เกิดความยืดหยุ่น (</a:t>
            </a:r>
            <a:r>
              <a:rPr lang="en-US" sz="3000" dirty="0" smtClean="0"/>
              <a:t>Flexible</a:t>
            </a:r>
            <a:r>
              <a:rPr lang="th-TH" sz="3000" dirty="0" smtClean="0"/>
              <a:t>) และความคงทน (</a:t>
            </a:r>
            <a:r>
              <a:rPr lang="en-US" sz="3000" dirty="0" smtClean="0"/>
              <a:t>Robust</a:t>
            </a:r>
            <a:r>
              <a:rPr lang="th-TH" sz="3000" dirty="0" smtClean="0"/>
              <a:t>) และการปฏิบัติงานที่เป็นสากล (</a:t>
            </a:r>
            <a:r>
              <a:rPr lang="en-US" sz="3000" dirty="0" smtClean="0"/>
              <a:t>Interoperable</a:t>
            </a:r>
            <a:r>
              <a:rPr lang="th-TH" sz="3000" dirty="0" smtClean="0"/>
              <a:t>)</a:t>
            </a:r>
          </a:p>
          <a:p>
            <a:pPr algn="thaiDist"/>
            <a:r>
              <a:rPr lang="en-US" sz="3000" dirty="0"/>
              <a:t>OSI </a:t>
            </a:r>
            <a:r>
              <a:rPr lang="th-TH" sz="3000" dirty="0" smtClean="0"/>
              <a:t>โมเดล</a:t>
            </a:r>
            <a:r>
              <a:rPr lang="en-US" sz="3000" dirty="0" smtClean="0"/>
              <a:t> </a:t>
            </a:r>
            <a:r>
              <a:rPr lang="th-TH" sz="3000" dirty="0" smtClean="0"/>
              <a:t>คือแบบจำลองของเครือข่ายที่ทาง </a:t>
            </a:r>
            <a:r>
              <a:rPr lang="en-US" sz="3000" dirty="0" smtClean="0"/>
              <a:t>IEEE (Institute of </a:t>
            </a:r>
            <a:r>
              <a:rPr lang="en-US" sz="3000" dirty="0" err="1" smtClean="0"/>
              <a:t>Electronical</a:t>
            </a:r>
            <a:r>
              <a:rPr lang="en-US" sz="3000" dirty="0" smtClean="0"/>
              <a:t> and Electronic Engineers) </a:t>
            </a:r>
            <a:r>
              <a:rPr lang="th-TH" sz="3000" dirty="0" smtClean="0"/>
              <a:t>และสมาคม</a:t>
            </a:r>
            <a:r>
              <a:rPr lang="en-US" sz="3000" dirty="0" smtClean="0"/>
              <a:t> European Computer Manufactures Association (ECMA) </a:t>
            </a:r>
            <a:r>
              <a:rPr lang="th-TH" sz="3000" dirty="0" smtClean="0"/>
              <a:t>ได้ร่วมมือกำหนดมาตรฐานการสื่อสารระบบเปิดขึ้นโดยโมเดลนี้สามารถนำไปใช้กับระบบเครือข่ายคอมพิวเตอร์ได้ทุกชนิด ซึ่งประกอบด้วยชั้นการสื่อสารทั้ง 7 ดังรูป 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OSI </a:t>
            </a:r>
            <a:r>
              <a:rPr lang="th-TH" sz="3600" b="1" dirty="0" smtClean="0"/>
              <a:t>โมเดล (</a:t>
            </a:r>
            <a:r>
              <a:rPr lang="en-US" sz="3600" b="1" dirty="0" smtClean="0"/>
              <a:t>Open Standard International</a:t>
            </a:r>
            <a:r>
              <a:rPr lang="th-TH" sz="36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69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Model</a:t>
            </a:r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40144"/>
            <a:ext cx="3274903" cy="521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7920907"/>
              </p:ext>
            </p:extLst>
          </p:nvPr>
        </p:nvGraphicFramePr>
        <p:xfrm>
          <a:off x="683568" y="1728792"/>
          <a:ext cx="32403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7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ระบบเครือข่ายคอมพิวเตอร์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thaiDist"/>
            <a:r>
              <a:rPr lang="th-TH" dirty="0" smtClean="0"/>
              <a:t>ในราวปี ค.ศ. 1974 ซึ่งเป็นปีทีเริ่มมีการใช้ไมโครคอมพิวเตอร์ส่วนบุคคล ข้อแตกต่างอย่างเห็นได้ชัดคือ เรื่องขนาด ราคา ดูแลรักษาและสามารถตั้งไว้บนโต๊ะทำงานได้ ซึ่งในปัจจุบันได้มีการนำไมโครคอมพิวเตอร์หลายสิบหรือหลายร้อยเครื่องทำการเชื่อมต่อกันทั้งหมด โดยความต้องการที่จะใช้คอมพิวเตอร์เครื่องเดียวสำหรับความต้องการของทุกหน่วยงาน ได้ถูกแทนที่ด้วยการนำเครื่องคอมพิวเตอร์หลาย ๆ เครื่องมาทำงานแทน โดยการเชื่อมต่อกันเป็น </a:t>
            </a:r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th-TH" dirty="0" smtClean="0">
                <a:solidFill>
                  <a:srgbClr val="FFFF00"/>
                </a:solidFill>
              </a:rPr>
              <a:t>ระบบเครือข่ายคอมพิวเตอร์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แนวความคิดในการแบ่งชั้นสื่อสาร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8621059"/>
              </p:ext>
            </p:extLst>
          </p:nvPr>
        </p:nvGraphicFramePr>
        <p:xfrm>
          <a:off x="323528" y="1196752"/>
          <a:ext cx="844264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2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Encapsulation - </a:t>
            </a:r>
            <a:r>
              <a:rPr lang="en-US" dirty="0" err="1" smtClean="0"/>
              <a:t>Decapsulation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92888" cy="505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0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990600"/>
          </a:xfrm>
        </p:spPr>
        <p:txBody>
          <a:bodyPr/>
          <a:lstStyle/>
          <a:p>
            <a:r>
              <a:rPr lang="en-US" dirty="0" smtClean="0"/>
              <a:t>Layer 1-3</a:t>
            </a:r>
            <a:endParaRPr lang="th-TH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9944711"/>
              </p:ext>
            </p:extLst>
          </p:nvPr>
        </p:nvGraphicFramePr>
        <p:xfrm>
          <a:off x="539553" y="1772816"/>
          <a:ext cx="8226622" cy="48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</a:t>
            </a:r>
            <a:r>
              <a:rPr lang="en-US" dirty="0" smtClean="0"/>
              <a:t>4-5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8641036"/>
              </p:ext>
            </p:extLst>
          </p:nvPr>
        </p:nvGraphicFramePr>
        <p:xfrm>
          <a:off x="611560" y="1628800"/>
          <a:ext cx="8153400" cy="507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89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Layer </a:t>
            </a:r>
            <a:r>
              <a:rPr lang="en-US" dirty="0" smtClean="0"/>
              <a:t>6-7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53799366"/>
              </p:ext>
            </p:extLst>
          </p:nvPr>
        </p:nvGraphicFramePr>
        <p:xfrm>
          <a:off x="612775" y="1600200"/>
          <a:ext cx="81534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4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รูปแบบการเชื่อมต่อบน </a:t>
            </a:r>
            <a:r>
              <a:rPr lang="en-US" dirty="0" smtClean="0"/>
              <a:t>OSI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2538"/>
            <a:ext cx="8424936" cy="500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176464" cy="48314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744416" cy="483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Interconnection : OSI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7770440" cy="467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9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781128"/>
          </a:xfrm>
        </p:spPr>
        <p:txBody>
          <a:bodyPr>
            <a:noAutofit/>
          </a:bodyPr>
          <a:lstStyle/>
          <a:p>
            <a:pPr algn="thaiDist"/>
            <a:r>
              <a:rPr lang="th-TH" sz="3000" dirty="0" smtClean="0"/>
              <a:t>เป็นชุดกฏเกณฑ์ที่ได้กำหนดอุปกรณ์ที่จะต้องติดต่อสื่อสารกัน เพื่อให้อุปกรณ์ทั้งสองสามารถติดต่อสื่อสารกันได้ เนื่องมาจากว่าคอมพิวเตอร์ต่างชนิดกัน ต่างก็ใช้รหัสและวิธีการสื่อสารที่แตกต่างกัน ดังนั้นจึงจำเป็นต้องมีการแปลงรหัสจากอุปกรณ์ตัวหนึ่ง ให้สามารถสื่อสารกับอุปกรณ์อีกตัวหนึ่งได้ จึงเป็นที่มาของโปรโตคอล ซึ่งทำหน้าที่กำหนดว่าจะให้อุปกรณ์ต่างชนิด ต่างมาตรฐานจะสื่อสารกันได้อย่างไร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โปรโตคอล (</a:t>
            </a:r>
            <a:r>
              <a:rPr lang="en-US" sz="3600" b="1" dirty="0" smtClean="0"/>
              <a:t>Protocol</a:t>
            </a:r>
            <a:r>
              <a:rPr lang="th-TH" sz="36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288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781128"/>
          </a:xfrm>
        </p:spPr>
        <p:txBody>
          <a:bodyPr>
            <a:noAutofit/>
          </a:bodyPr>
          <a:lstStyle/>
          <a:p>
            <a:pPr algn="thaiDist"/>
            <a:r>
              <a:rPr lang="th-TH" sz="3000" dirty="0" smtClean="0"/>
              <a:t>จึงสามารถกล่าวโดยสรุปว่า โปรโตคอลก็คือ กฏเกณฑ์ ระเบียบวิธีการ หรือข้อตกลงที่ใช้กันในเครือข่าย เพื่อจะให้โปรแกรมหนึ่ง ๆ สามารถที่จะสื่อสารกับโปรแกรมอื่น ๆ ที่อยู่ในลำดับชั้นของ </a:t>
            </a:r>
            <a:r>
              <a:rPr lang="en-US" sz="3000" dirty="0" smtClean="0"/>
              <a:t>OSU </a:t>
            </a:r>
            <a:r>
              <a:rPr lang="th-TH" sz="3000" dirty="0" smtClean="0"/>
              <a:t>โมเดลเดียวกันได้ จึงจำเป็นต้องมีการกำหนดกฏเกณฑ์ขึ้นมาเพื่อให้โปรแกรมทั้งสองสามารถเข้าใจได้ถูกต้องตรงกันในระเบียบวิธีที่จะสื่อสารกัน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โปรโตคอล (</a:t>
            </a:r>
            <a:r>
              <a:rPr lang="en-US" sz="3600" b="1" dirty="0" smtClean="0"/>
              <a:t>Protocol</a:t>
            </a:r>
            <a:r>
              <a:rPr lang="th-TH" sz="36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73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ความหมายของระบบเครือข่าย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thaiDist"/>
            <a:r>
              <a:rPr lang="th-TH" dirty="0" smtClean="0"/>
              <a:t>ระบบเครือข่ายคอมพิวเตอร์</a:t>
            </a:r>
            <a:r>
              <a:rPr lang="en-US" dirty="0" smtClean="0"/>
              <a:t> (Computer Network) </a:t>
            </a:r>
            <a:r>
              <a:rPr lang="th-TH" dirty="0" smtClean="0"/>
              <a:t>คือ การนำเอาคอมพิวเตอร์ตั้งแต่สองเครื่องขึ้นไปที่เป็นอิสระต่อกัน นำมาเชื่อมต่อกันเป็นเครือข่าย โดยคอมพิวเตอร์แต่ละเครื่องในเครือข่ายนั้น สามารถติดต่อหรือทำการแลกเปลี่ยนข้อมูลกันในเครือข่ายได้ ซึ่งการติดต่อเพื่อแลกเปลี่ยนข้อมูลกันภายในเครือข่ายนั้น จะต้องอาศัยช่องทางการสื่อสารต่าง ๆ และก็ไม่ได้จำกัดว่าจะต้องใช้แบบใด เช่น อาจจะใช้สายเคเบิล สายโทรศัพท์ คลื่นวิทยุ แสงอินฟราเรด หรือสัญญาณดาวเทียม เป็นต้น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15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78112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000" dirty="0" smtClean="0"/>
              <a:t>1. </a:t>
            </a:r>
            <a:r>
              <a:rPr lang="th-TH" sz="3000" dirty="0" smtClean="0"/>
              <a:t>ทำหน้าที่จัดข้อมูลแบ่งออกเป็นชุด</a:t>
            </a:r>
          </a:p>
          <a:p>
            <a:pPr marL="0" indent="0" algn="thaiDist">
              <a:buNone/>
            </a:pPr>
            <a:r>
              <a:rPr lang="en-US" sz="3000" dirty="0" smtClean="0"/>
              <a:t>2. </a:t>
            </a:r>
            <a:r>
              <a:rPr lang="th-TH" sz="3000" dirty="0" smtClean="0"/>
              <a:t>คอยตัดสินใจว่าข้อมูลจะส่งไปอย่างไร</a:t>
            </a:r>
          </a:p>
          <a:p>
            <a:pPr marL="0" indent="0" algn="thaiDist">
              <a:buNone/>
            </a:pPr>
            <a:r>
              <a:rPr lang="en-US" sz="3000" dirty="0" smtClean="0"/>
              <a:t>3. </a:t>
            </a:r>
            <a:r>
              <a:rPr lang="th-TH" sz="3000" dirty="0" smtClean="0"/>
              <a:t>คอยเปลี่ยนเส้นทางให้ข้อมูล</a:t>
            </a:r>
          </a:p>
          <a:p>
            <a:pPr marL="0" indent="0" algn="thaiDist">
              <a:buNone/>
            </a:pPr>
            <a:r>
              <a:rPr lang="en-US" sz="3000" dirty="0" smtClean="0"/>
              <a:t>4. </a:t>
            </a:r>
            <a:r>
              <a:rPr lang="th-TH" sz="3000" dirty="0" smtClean="0"/>
              <a:t>คอยตรวจสอบความผิดพลาด</a:t>
            </a:r>
          </a:p>
          <a:p>
            <a:pPr marL="0" indent="0" algn="thaiDist">
              <a:buNone/>
            </a:pPr>
            <a:r>
              <a:rPr lang="th-TH" sz="3000" dirty="0"/>
              <a:t>	</a:t>
            </a:r>
            <a:r>
              <a:rPr lang="th-TH" sz="3000" dirty="0" smtClean="0"/>
              <a:t>ซึ่งแต่ละหน้าที่นี้จะอยู่ในระดับ </a:t>
            </a:r>
            <a:r>
              <a:rPr lang="en-US" sz="3000" dirty="0" smtClean="0"/>
              <a:t>OSI </a:t>
            </a:r>
            <a:r>
              <a:rPr lang="th-TH" sz="3000" dirty="0" smtClean="0"/>
              <a:t>ที่แตกต่างกัน โดยโปรโตคอลแต่ละตัวจะมีหน้าที่อยู่ในระดับใดระดับหนึ่งของ </a:t>
            </a:r>
            <a:r>
              <a:rPr lang="en-US" sz="3000" dirty="0"/>
              <a:t>OSI </a:t>
            </a:r>
            <a:r>
              <a:rPr lang="th-TH" sz="3000" dirty="0" smtClean="0"/>
              <a:t>เท่านั้น หรือใน</a:t>
            </a:r>
            <a:r>
              <a:rPr lang="th-TH" sz="3000" dirty="0"/>
              <a:t>แต่ละ</a:t>
            </a:r>
            <a:r>
              <a:rPr lang="th-TH" sz="3000" dirty="0" smtClean="0"/>
              <a:t>ระดับชั้นของ </a:t>
            </a:r>
            <a:r>
              <a:rPr lang="en-US" sz="3000" dirty="0" smtClean="0"/>
              <a:t>OSI</a:t>
            </a:r>
            <a:r>
              <a:rPr lang="th-TH" sz="3000" dirty="0" smtClean="0"/>
              <a:t> ก็จะมีโปรโตคอลประจำสำหรับแต่ละชั้นอยู่กลุ่มหนึ่ง กลุ่มของโปรโตคอลนี้เรียกว่า </a:t>
            </a:r>
            <a:r>
              <a:rPr lang="en-US" sz="3000" dirty="0" smtClean="0"/>
              <a:t>Suit </a:t>
            </a:r>
            <a:r>
              <a:rPr lang="th-TH" sz="3000" dirty="0" smtClean="0"/>
              <a:t>และหากเป็นแบบที่สร้างมาให้ใช้กับเครือข่ายบางชนิดโดยเฉพาะเรียกว่า </a:t>
            </a:r>
            <a:r>
              <a:rPr lang="en-US" sz="3000" dirty="0" smtClean="0"/>
              <a:t>Stack Protocol 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หน้าที่ของโปรโตคอล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076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78112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1. NetBEUI (NetBIOS Basic Extended User Interface)</a:t>
            </a:r>
            <a:endParaRPr lang="th-TH" sz="3000" dirty="0" smtClean="0">
              <a:solidFill>
                <a:srgbClr val="FFFF00"/>
              </a:solidFill>
            </a:endParaRPr>
          </a:p>
          <a:p>
            <a:pPr marL="0" indent="0" algn="thaiDist">
              <a:buNone/>
            </a:pPr>
            <a:r>
              <a:rPr lang="th-TH" sz="3000" dirty="0"/>
              <a:t>	</a:t>
            </a:r>
            <a:r>
              <a:rPr lang="th-TH" sz="3000" dirty="0" smtClean="0"/>
              <a:t>เป็นโปรโตคอลที่ทางบริษัทไอบีเอ็มพัฒนาขึ้น และถูกนำมาใช้เมื่อปี ค</a:t>
            </a:r>
            <a:r>
              <a:rPr lang="en-US" sz="3000" dirty="0" smtClean="0"/>
              <a:t>.</a:t>
            </a:r>
            <a:r>
              <a:rPr lang="th-TH" sz="3000" dirty="0" smtClean="0"/>
              <a:t>ศ</a:t>
            </a:r>
            <a:r>
              <a:rPr lang="en-US" sz="3000" dirty="0" smtClean="0"/>
              <a:t>. 1985</a:t>
            </a:r>
            <a:r>
              <a:rPr lang="th-TH" sz="3000" dirty="0" smtClean="0"/>
              <a:t> เป็นโปรโตคอลขนาดเล็ก กระทัดรัด เหมาะสมกับเครือข่ายที่มีขนาดเล็ก ไม่เหมาะกับโปรโตคอลขนาดใหญ่ เนื่องจากไม่สามารถค้นหาเส้นทางได้ ซึ่งการค้นหาเส้นทางได้นั้นเป็นคุณสมบัติที่จำเป็นต่อการเชื่อมต่อระบบเครือข่ายแบบ </a:t>
            </a:r>
            <a:r>
              <a:rPr lang="en-US" sz="3000" dirty="0" smtClean="0"/>
              <a:t>LAN </a:t>
            </a:r>
            <a:r>
              <a:rPr lang="th-TH" sz="3000" dirty="0" smtClean="0"/>
              <a:t>และเครือข่ายแบบ </a:t>
            </a:r>
            <a:r>
              <a:rPr lang="en-US" sz="3000" dirty="0" smtClean="0"/>
              <a:t>WAN </a:t>
            </a:r>
            <a:r>
              <a:rPr lang="th-TH" sz="3000" dirty="0" smtClean="0"/>
              <a:t>แต่อย่างไรก็ตามโปรโตคอล </a:t>
            </a:r>
            <a:r>
              <a:rPr lang="en-US" sz="3000" dirty="0" err="1" smtClean="0"/>
              <a:t>NetBUEI</a:t>
            </a:r>
            <a:r>
              <a:rPr lang="en-US" sz="3000" dirty="0" smtClean="0"/>
              <a:t> </a:t>
            </a:r>
            <a:r>
              <a:rPr lang="th-TH" sz="3000" dirty="0" smtClean="0"/>
              <a:t>นี้เหมาะสำหรับเครือข่ายขนาดเล็ก ดังนั้นชุดของโปรแกรม </a:t>
            </a:r>
            <a:r>
              <a:rPr lang="en-US" sz="3000" dirty="0" smtClean="0"/>
              <a:t>Windows </a:t>
            </a:r>
            <a:r>
              <a:rPr lang="th-TH" sz="3000" dirty="0" smtClean="0"/>
              <a:t>จะมีโปรโตคอลชุดนี้เพื่อใช้เชื่อมต่อเครือข่ายในลักษณะ </a:t>
            </a:r>
            <a:r>
              <a:rPr lang="en-US" sz="3000" dirty="0" smtClean="0"/>
              <a:t>Workgroup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ชุดของของโปรโตคอล (</a:t>
            </a:r>
            <a:r>
              <a:rPr lang="en-US" sz="3600" b="1" dirty="0" smtClean="0"/>
              <a:t>Protocol  Suit</a:t>
            </a:r>
            <a:r>
              <a:rPr lang="th-TH" sz="36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23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78112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2. IPX/SPX (Internetwork Packet Exchange/Sequence Packet Exchange)</a:t>
            </a:r>
            <a:endParaRPr lang="th-TH" sz="3000" dirty="0" smtClean="0">
              <a:solidFill>
                <a:srgbClr val="FFFF00"/>
              </a:solidFill>
            </a:endParaRPr>
          </a:p>
          <a:p>
            <a:pPr marL="0" indent="0" algn="thaiDist">
              <a:buNone/>
            </a:pPr>
            <a:r>
              <a:rPr lang="th-TH" sz="3000" dirty="0"/>
              <a:t>	</a:t>
            </a:r>
            <a:r>
              <a:rPr lang="th-TH" sz="3000" dirty="0" smtClean="0"/>
              <a:t>เป็นโปรโตคอลที่พัฒนาโดยบริษัท</a:t>
            </a:r>
            <a:r>
              <a:rPr lang="en-US" sz="3000" dirty="0" smtClean="0"/>
              <a:t> Novell Netware</a:t>
            </a:r>
            <a:r>
              <a:rPr lang="th-TH" sz="3000" dirty="0" smtClean="0"/>
              <a:t> ทำให้ระบบปฏิบัติการบนเครือข่ายเป็นที่รู้จักทั่วไปจนถึงปัจจุบัน จึงทำให้บริษัทไมโครซอฟต์จำเป็นต้องบรรจุชุดโปรโตคอลนี้ลงใน </a:t>
            </a:r>
            <a:r>
              <a:rPr lang="en-US" sz="3000" dirty="0" smtClean="0"/>
              <a:t>MS-Windows </a:t>
            </a:r>
            <a:r>
              <a:rPr lang="th-TH" sz="3000" dirty="0" smtClean="0"/>
              <a:t>โดยใช้ชื่อว่า </a:t>
            </a:r>
            <a:r>
              <a:rPr lang="en-US" sz="3000" dirty="0" err="1" smtClean="0"/>
              <a:t>NWLink</a:t>
            </a:r>
            <a:r>
              <a:rPr lang="th-TH" sz="3000" dirty="0" smtClean="0"/>
              <a:t> เป็นโปรโตคอลที่สามารถค้นหาเส้นทางได้ มีประสิทธิภาพสูงสำหรับระบบเครือข่าย </a:t>
            </a:r>
            <a:r>
              <a:rPr lang="en-US" sz="3000" dirty="0" smtClean="0"/>
              <a:t>LAN </a:t>
            </a:r>
            <a:r>
              <a:rPr lang="th-TH" sz="3000" dirty="0" smtClean="0"/>
              <a:t>ง่ายต่อการจัดการและสามารถค้นหาเส้นทางได้ ทำให้โปรโตคอล </a:t>
            </a:r>
            <a:r>
              <a:rPr lang="en-US" sz="3000" dirty="0" smtClean="0"/>
              <a:t>IPX/SPX </a:t>
            </a:r>
            <a:r>
              <a:rPr lang="th-TH" sz="3000" dirty="0" smtClean="0"/>
              <a:t>นี้สามารถนำมาใช้งานกับระบบเครือข่าย </a:t>
            </a:r>
            <a:r>
              <a:rPr lang="en-US" sz="3000" dirty="0" smtClean="0"/>
              <a:t>WAN </a:t>
            </a:r>
            <a:r>
              <a:rPr lang="th-TH" sz="3000" dirty="0" smtClean="0"/>
              <a:t>ได้ แต่อย่างไรก็ตาม </a:t>
            </a:r>
            <a:r>
              <a:rPr lang="en-US" sz="3000" dirty="0" smtClean="0"/>
              <a:t>IPX/SPX</a:t>
            </a:r>
            <a:r>
              <a:rPr lang="th-TH" sz="3000" dirty="0" smtClean="0"/>
              <a:t> นี้ยังเป็นรอง </a:t>
            </a:r>
            <a:r>
              <a:rPr lang="en-US" sz="3000" dirty="0" smtClean="0"/>
              <a:t>TCP/IP </a:t>
            </a:r>
            <a:r>
              <a:rPr lang="th-TH" sz="3000" dirty="0" smtClean="0"/>
              <a:t>ในเรื่องของเครือข่ายอินเตอร์เน็ตและอินทราเน็ต</a:t>
            </a:r>
          </a:p>
          <a:p>
            <a:pPr marL="0" indent="0" algn="thaiDist">
              <a:buNone/>
            </a:pPr>
            <a:r>
              <a:rPr lang="th-TH" sz="3000" dirty="0" smtClean="0"/>
              <a:t>	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ชุดของของโปรโตคอล (</a:t>
            </a:r>
            <a:r>
              <a:rPr lang="en-US" sz="3600" b="1" dirty="0" smtClean="0"/>
              <a:t>Protocol  Suit</a:t>
            </a:r>
            <a:r>
              <a:rPr lang="th-TH" sz="36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018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78112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000" dirty="0" smtClean="0"/>
              <a:t>	</a:t>
            </a:r>
            <a:r>
              <a:rPr lang="th-TH" sz="3000" dirty="0"/>
              <a:t>โปรโตคอล </a:t>
            </a:r>
            <a:r>
              <a:rPr lang="en-US" sz="3000" dirty="0"/>
              <a:t>IPX/SPX </a:t>
            </a:r>
            <a:r>
              <a:rPr lang="th-TH" sz="3000" dirty="0"/>
              <a:t>นั้น มีการแบ่งหน้าที่การทำงานออกเป็นสองส่วน คือ </a:t>
            </a:r>
            <a:r>
              <a:rPr lang="en-US" sz="3000" dirty="0"/>
              <a:t>IPX </a:t>
            </a:r>
            <a:r>
              <a:rPr lang="th-TH" sz="3000" dirty="0"/>
              <a:t>จะคอยจัดการในเรื่องการบริการเครือข่ายระดับล่าง ๆ เช่น การระบุแอดเดรสของผู้รับและส่งข้อมูลและการเปลี่ยน</a:t>
            </a:r>
            <a:r>
              <a:rPr lang="th-TH" sz="3000" dirty="0" smtClean="0"/>
              <a:t>ทิศทาง ส่วนหน้าที่ของ </a:t>
            </a:r>
            <a:r>
              <a:rPr lang="en-US" sz="3000" dirty="0" smtClean="0"/>
              <a:t>SPX </a:t>
            </a:r>
            <a:r>
              <a:rPr lang="th-TH" sz="3000" dirty="0" smtClean="0"/>
              <a:t>นั้น จะจัดการระดับชั้น </a:t>
            </a:r>
            <a:r>
              <a:rPr lang="en-US" sz="3000" dirty="0" smtClean="0"/>
              <a:t>Transport </a:t>
            </a:r>
            <a:r>
              <a:rPr lang="th-TH" sz="3000" dirty="0" smtClean="0"/>
              <a:t>คือ เรื่องของการรับส่งข้อมูลที่จำเป็นจะต้องมีการตรวจสอบความถูกต้องในการรับส่งจากโหนดหนึ่งไปยังอีกดหนดหนึ่ง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ชุดของของโปรโตคอล (</a:t>
            </a:r>
            <a:r>
              <a:rPr lang="en-US" sz="3600" b="1" dirty="0" smtClean="0"/>
              <a:t>Protocol  Suit</a:t>
            </a:r>
            <a:r>
              <a:rPr lang="th-TH" sz="36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71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78112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000" dirty="0">
                <a:solidFill>
                  <a:srgbClr val="FFFF00"/>
                </a:solidFill>
              </a:rPr>
              <a:t>3</a:t>
            </a:r>
            <a:r>
              <a:rPr lang="en-US" sz="3000" dirty="0" smtClean="0">
                <a:solidFill>
                  <a:srgbClr val="FFFF00"/>
                </a:solidFill>
              </a:rPr>
              <a:t>. TCP/IP (Transmission Control Protocol / Internet Protocol)</a:t>
            </a:r>
            <a:endParaRPr lang="th-TH" sz="3000" dirty="0" smtClean="0">
              <a:solidFill>
                <a:srgbClr val="FFFF00"/>
              </a:solidFill>
            </a:endParaRPr>
          </a:p>
          <a:p>
            <a:pPr marL="0" indent="0" algn="thaiDist">
              <a:buNone/>
            </a:pPr>
            <a:r>
              <a:rPr lang="th-TH" sz="3000" dirty="0"/>
              <a:t>	</a:t>
            </a:r>
            <a:r>
              <a:rPr lang="th-TH" sz="3000" dirty="0" smtClean="0"/>
              <a:t>เป็นโปรโตคอลที่สามารถใช้งานกับระบบเครือข่าย ที่นำมาใช้งานได้ทั้งกับเครือข่ายขนาดเล็กถึงเครือข่ายขนาดใหญ่ สามารถค้นหาเส้นทางได้ เป็นโปรโตคอลที่ใช้กันมานานในเครื่องที่ใช้ระบบปฏิบัติการ </a:t>
            </a:r>
            <a:r>
              <a:rPr lang="en-US" sz="3000" dirty="0" smtClean="0"/>
              <a:t>Unix </a:t>
            </a:r>
            <a:r>
              <a:rPr lang="th-TH" sz="3000" dirty="0" smtClean="0"/>
              <a:t>ถูกพัฒนาขึ้นใขช่วงสงคราม ซึ่งในปัจจุบันได้นำโปรโตคอลนี้มาใช้กับเครือข่ายสาธารณะระดับโลกที่เรียกว่า อินเตอร์เน็ต โดยมีจุดเด่น คือ</a:t>
            </a:r>
          </a:p>
          <a:p>
            <a:pPr marL="0" indent="0" algn="thaiDist">
              <a:buNone/>
            </a:pPr>
            <a:r>
              <a:rPr lang="th-TH" sz="3000" dirty="0"/>
              <a:t> </a:t>
            </a:r>
            <a:r>
              <a:rPr lang="th-TH" sz="3000" dirty="0" smtClean="0"/>
              <a:t>     	</a:t>
            </a:r>
            <a:r>
              <a:rPr lang="en-US" sz="3000" dirty="0" smtClean="0"/>
              <a:t>1. </a:t>
            </a:r>
            <a:r>
              <a:rPr lang="th-TH" sz="3000" dirty="0" smtClean="0"/>
              <a:t>ไม่ยึดติดกับ </a:t>
            </a:r>
            <a:r>
              <a:rPr lang="en-US" sz="3000" dirty="0" smtClean="0"/>
              <a:t>Platform </a:t>
            </a:r>
            <a:r>
              <a:rPr lang="th-TH" sz="3000" dirty="0" smtClean="0"/>
              <a:t>สามารถติดต่อกันได้ทุกระบบ</a:t>
            </a:r>
          </a:p>
          <a:p>
            <a:pPr marL="0" indent="0" algn="thaiDist">
              <a:buNone/>
            </a:pPr>
            <a:r>
              <a:rPr lang="th-TH" sz="3000" dirty="0" smtClean="0"/>
              <a:t>	</a:t>
            </a:r>
            <a:r>
              <a:rPr lang="en-US" sz="3000" dirty="0" smtClean="0"/>
              <a:t>2. </a:t>
            </a:r>
            <a:r>
              <a:rPr lang="th-TH" sz="3000" dirty="0" smtClean="0"/>
              <a:t>มีความฉลาดสามารถค้นหาเส้นทางที่เหมาะสม เพื่อใช้ในการติดต่อสื่อสารระหว่างเครือข่ายต่าง ๆ ได้อย่างมีประสิทธิภาพ </a:t>
            </a:r>
          </a:p>
          <a:p>
            <a:pPr marL="0" indent="0" algn="thaiDist">
              <a:buNone/>
            </a:pPr>
            <a:r>
              <a:rPr lang="th-TH" sz="3000" dirty="0" smtClean="0"/>
              <a:t>	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ชุดของของโปรโตคอล (</a:t>
            </a:r>
            <a:r>
              <a:rPr lang="en-US" sz="3600" b="1" dirty="0" smtClean="0"/>
              <a:t>Protocol  Suit</a:t>
            </a:r>
            <a:r>
              <a:rPr lang="th-TH" sz="36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71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78112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000" dirty="0">
                <a:solidFill>
                  <a:srgbClr val="FFFF00"/>
                </a:solidFill>
              </a:rPr>
              <a:t>4</a:t>
            </a:r>
            <a:r>
              <a:rPr lang="en-US" sz="3000" dirty="0" smtClean="0">
                <a:solidFill>
                  <a:srgbClr val="FFFF00"/>
                </a:solidFill>
              </a:rPr>
              <a:t>. SNA (System Network Architecture)</a:t>
            </a:r>
            <a:endParaRPr lang="th-TH" sz="3000" dirty="0" smtClean="0">
              <a:solidFill>
                <a:srgbClr val="FFFF00"/>
              </a:solidFill>
            </a:endParaRPr>
          </a:p>
          <a:p>
            <a:pPr marL="0" indent="0" algn="thaiDist">
              <a:buNone/>
            </a:pPr>
            <a:r>
              <a:rPr lang="th-TH" sz="3000" dirty="0"/>
              <a:t>	</a:t>
            </a:r>
            <a:r>
              <a:rPr lang="th-TH" sz="3000" dirty="0" smtClean="0"/>
              <a:t>เป็นโปรโตคอลที่ออกแบบโดยบริษัทไอบีเอ็ม เพื่อที่จะทำให้คอมพิวเตอร์และอุปกรณ์ต่อพ่วงต่าง ๆ ของบริษัท สามารถที่จะเชื่อมต่ออุปกรณ์อื่นๆ ได้ สำหรับ </a:t>
            </a:r>
            <a:r>
              <a:rPr lang="en-US" sz="3000" dirty="0" smtClean="0"/>
              <a:t>SNA </a:t>
            </a:r>
            <a:r>
              <a:rPr lang="th-TH" sz="3000" dirty="0" smtClean="0"/>
              <a:t>นี้เป็นโปรโตคอลระบบปิดที่ใช้เฉพาะกับผลิตภัณฑ์ของ </a:t>
            </a:r>
            <a:r>
              <a:rPr lang="en-US" sz="3000" dirty="0" smtClean="0"/>
              <a:t>IBM </a:t>
            </a:r>
            <a:r>
              <a:rPr lang="th-TH" sz="3000" dirty="0" smtClean="0"/>
              <a:t>และมีสถาปัตยกรรมเป็นของทางบริษัทเอง โดยมีโมเดล </a:t>
            </a:r>
            <a:r>
              <a:rPr lang="en-US" sz="3000" dirty="0" smtClean="0"/>
              <a:t>7 </a:t>
            </a:r>
            <a:r>
              <a:rPr lang="th-TH" sz="3000" dirty="0" smtClean="0"/>
              <a:t>ชั้น เช่นเดียวกับ </a:t>
            </a:r>
            <a:r>
              <a:rPr lang="en-US" sz="3000" dirty="0" smtClean="0"/>
              <a:t>OSI </a:t>
            </a:r>
            <a:r>
              <a:rPr lang="th-TH" sz="3000" dirty="0" smtClean="0"/>
              <a:t>โมเดล แต่ละชั้นจะมีชื่อเรียกต่างกัน </a:t>
            </a:r>
            <a:r>
              <a:rPr lang="en-US" sz="3000" dirty="0" smtClean="0"/>
              <a:t>SNA </a:t>
            </a:r>
            <a:r>
              <a:rPr lang="th-TH" sz="3000" dirty="0" smtClean="0"/>
              <a:t>เป็นโปรโตคอลที่สลับซับซ้อนถูกออกแบบมาใช้สำหรับเครือข่ายที่มีเครื่องเมนเฟรมคอมพิวเตอร์เป็นศูนย์กลาง ปัจจุบันมีการเชื่อมต่อแบบ </a:t>
            </a:r>
            <a:r>
              <a:rPr lang="en-US" sz="3000" dirty="0" smtClean="0"/>
              <a:t>peer-to-peer</a:t>
            </a:r>
            <a:r>
              <a:rPr lang="th-TH" sz="3000" dirty="0" smtClean="0"/>
              <a:t> และเครื่องพีซีในเครือข่ายด้วย โดยผ่านทางส่วนเพิ่มเติม ที่เรียกว่า </a:t>
            </a:r>
            <a:r>
              <a:rPr lang="en-US" sz="3000" dirty="0" smtClean="0"/>
              <a:t>APPC </a:t>
            </a:r>
            <a:r>
              <a:rPr lang="th-TH" sz="3000" dirty="0" smtClean="0"/>
              <a:t>(</a:t>
            </a:r>
            <a:r>
              <a:rPr lang="en-US" sz="3000" dirty="0" smtClean="0"/>
              <a:t>Advance Program to Program Communications</a:t>
            </a:r>
            <a:r>
              <a:rPr lang="th-TH" sz="3000" dirty="0" smtClean="0"/>
              <a:t>)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ชุดของของโปรโตคอล (</a:t>
            </a:r>
            <a:r>
              <a:rPr lang="en-US" sz="3600" b="1" dirty="0" smtClean="0"/>
              <a:t>Protocol  Suit</a:t>
            </a:r>
            <a:r>
              <a:rPr lang="th-TH" sz="36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76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1560" y="620688"/>
            <a:ext cx="8423848" cy="604664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000" b="1" dirty="0" smtClean="0">
                <a:solidFill>
                  <a:srgbClr val="FFFF00"/>
                </a:solidFill>
              </a:rPr>
              <a:t>ภาพแสดง </a:t>
            </a:r>
            <a:r>
              <a:rPr lang="en-US" sz="3000" b="1" dirty="0" smtClean="0">
                <a:solidFill>
                  <a:srgbClr val="FFFF00"/>
                </a:solidFill>
              </a:rPr>
              <a:t>SNA Model </a:t>
            </a:r>
            <a:r>
              <a:rPr lang="th-TH" sz="3000" b="1" dirty="0" smtClean="0">
                <a:solidFill>
                  <a:srgbClr val="FFFF00"/>
                </a:solidFill>
              </a:rPr>
              <a:t>กับ </a:t>
            </a:r>
            <a:r>
              <a:rPr lang="en-US" sz="3000" b="1" dirty="0" smtClean="0">
                <a:solidFill>
                  <a:srgbClr val="FFFF00"/>
                </a:solidFill>
              </a:rPr>
              <a:t>OSI Model</a:t>
            </a:r>
            <a:endParaRPr lang="th-TH" sz="3000" b="1" dirty="0" smtClean="0">
              <a:solidFill>
                <a:srgbClr val="FFFF00"/>
              </a:solidFill>
            </a:endParaRPr>
          </a:p>
          <a:p>
            <a:pPr marL="0" indent="0" algn="thaiDist">
              <a:buNone/>
            </a:pPr>
            <a:r>
              <a:rPr lang="th-TH" sz="3000" b="1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7416824" cy="498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78112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000" dirty="0">
                <a:solidFill>
                  <a:srgbClr val="FFFF00"/>
                </a:solidFill>
              </a:rPr>
              <a:t>5</a:t>
            </a:r>
            <a:r>
              <a:rPr lang="en-US" sz="3000" dirty="0" smtClean="0">
                <a:solidFill>
                  <a:srgbClr val="FFFF00"/>
                </a:solidFill>
              </a:rPr>
              <a:t>. </a:t>
            </a:r>
            <a:r>
              <a:rPr lang="th-TH" sz="3000" dirty="0" smtClean="0">
                <a:solidFill>
                  <a:srgbClr val="FFFF00"/>
                </a:solidFill>
              </a:rPr>
              <a:t>โปรโตคอลเดี่ยว</a:t>
            </a:r>
            <a:r>
              <a:rPr lang="en-US" sz="3000" dirty="0" smtClean="0">
                <a:solidFill>
                  <a:srgbClr val="FFFF00"/>
                </a:solidFill>
              </a:rPr>
              <a:t> (Individual Protocol)</a:t>
            </a:r>
            <a:endParaRPr lang="th-TH" sz="3000" dirty="0" smtClean="0">
              <a:solidFill>
                <a:srgbClr val="FFFF00"/>
              </a:solidFill>
            </a:endParaRPr>
          </a:p>
          <a:p>
            <a:pPr marL="0" indent="0" algn="thaiDist">
              <a:buNone/>
            </a:pPr>
            <a:r>
              <a:rPr lang="th-TH" sz="3000" dirty="0"/>
              <a:t>	</a:t>
            </a:r>
            <a:r>
              <a:rPr lang="th-TH" sz="3000" dirty="0" smtClean="0"/>
              <a:t>คือโปรโตคอลแต่ละตัวในชุดของโปรโตคอล ไม่ว่าจะเป็นแบบ </a:t>
            </a:r>
            <a:r>
              <a:rPr lang="en-US" sz="3000" dirty="0" smtClean="0"/>
              <a:t>stack </a:t>
            </a:r>
            <a:r>
              <a:rPr lang="th-TH" sz="3000" dirty="0" smtClean="0"/>
              <a:t>หรือ </a:t>
            </a:r>
            <a:r>
              <a:rPr lang="en-US" sz="3000" dirty="0" smtClean="0"/>
              <a:t>suit</a:t>
            </a:r>
            <a:r>
              <a:rPr lang="th-TH" sz="3000" dirty="0" smtClean="0"/>
              <a:t> ซึ่งมีหลากหลายมากมายและมักเป็นอักษรย่อ ซึ่งต่อไปนี้จะกล่าวถึงโปรโตคอลต่าง ๆ ที่อยู่ในชุดของโปรดตคอล </a:t>
            </a:r>
            <a:r>
              <a:rPr lang="en-US" sz="3000" dirty="0" smtClean="0"/>
              <a:t>TCP/IP</a:t>
            </a:r>
          </a:p>
          <a:p>
            <a:pPr marL="0" indent="0" algn="thaiDist">
              <a:buNone/>
            </a:pPr>
            <a:r>
              <a:rPr lang="en-US" sz="3000" dirty="0" smtClean="0"/>
              <a:t>	</a:t>
            </a:r>
            <a:r>
              <a:rPr 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5.1DHCP (Dynamic Host Configuration Protocol) </a:t>
            </a:r>
            <a:r>
              <a:rPr lang="th-TH" sz="3000" dirty="0" smtClean="0"/>
              <a:t>เป็นโปรโตคอลที่ทำงานร่วมกับเครือข่ายพิเศษที่เรียกว่า </a:t>
            </a:r>
            <a:r>
              <a:rPr lang="en-US" sz="3000" dirty="0" smtClean="0"/>
              <a:t>DHCP Server </a:t>
            </a:r>
            <a:r>
              <a:rPr lang="th-TH" sz="3000" dirty="0" smtClean="0"/>
              <a:t>เพื่อคอยกำหนดค่าแอดเดรสที่ไม่ซ้ำกันให้กับเครือข่ายลูกข่ายแต่ละเครื่องในเครือข่าย เมื่อเครื่องลูกข่ายนั้นเริ่มต้นติดต่อเข้ามาในเครือข่าย โปรโตคอลนี้จะพบเห็นได้เมื่อมีการใช้บริการอินเตอร์เน็ตโดยผ่านผู้ให้บริการอินเตอร์เน็ต (</a:t>
            </a:r>
            <a:r>
              <a:rPr lang="en-US" sz="3000" dirty="0" smtClean="0"/>
              <a:t>Internet Service Provider : ISP</a:t>
            </a:r>
            <a:r>
              <a:rPr lang="th-TH" sz="3000" dirty="0" smtClean="0"/>
              <a:t>)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ชุดของของโปรโตคอล (</a:t>
            </a:r>
            <a:r>
              <a:rPr lang="en-US" sz="3600" b="1" dirty="0" smtClean="0"/>
              <a:t>Protocol  Suit</a:t>
            </a:r>
            <a:r>
              <a:rPr lang="th-TH" sz="36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90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78112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5.2 FTP (File Transfer Protocol) </a:t>
            </a:r>
          </a:p>
          <a:p>
            <a:pPr marL="0" indent="0" algn="thaiDist">
              <a:buNone/>
            </a:pPr>
            <a:r>
              <a:rPr lang="th-TH" sz="3000" dirty="0" smtClean="0"/>
              <a:t>เป็นโปรโตคอลที่ใช้จัดการในเรื่องของการแลกเปลี่ยนไฟล์ระหว่างเครื่องคอมพิวเตอร์</a:t>
            </a:r>
          </a:p>
          <a:p>
            <a:pPr marL="0" indent="0" algn="thaiDist">
              <a:buNone/>
            </a:pP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HTTP (</a:t>
            </a:r>
            <a:r>
              <a:rPr lang="en-U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HyperText</a:t>
            </a:r>
            <a:r>
              <a:rPr 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Transfer Protocol) </a:t>
            </a:r>
          </a:p>
          <a:p>
            <a:pPr marL="0" indent="0" algn="thaiDist">
              <a:buNone/>
            </a:pPr>
            <a:r>
              <a:rPr lang="th-TH" sz="3000" dirty="0"/>
              <a:t>เป็นโปรโตคอล</a:t>
            </a:r>
            <a:r>
              <a:rPr lang="th-TH" sz="3000" dirty="0" smtClean="0"/>
              <a:t>ที่รับส่งข้อมูลผ่าน </a:t>
            </a:r>
            <a:r>
              <a:rPr lang="en-US" sz="3000" dirty="0" smtClean="0"/>
              <a:t>World Wide Web </a:t>
            </a:r>
            <a:r>
              <a:rPr lang="th-TH" sz="3000" dirty="0" smtClean="0"/>
              <a:t>ซึ่งโปรโตคอลนี้จะต้องพิมพ์นำหน้าชื่อของเว็บไซต์ เช่น </a:t>
            </a:r>
            <a:r>
              <a:rPr lang="en-US" sz="3000" dirty="0" smtClean="0"/>
              <a:t>http://www.yahoo.com</a:t>
            </a:r>
            <a:endParaRPr lang="th-TH" sz="3000" dirty="0"/>
          </a:p>
          <a:p>
            <a:pPr marL="0" indent="0" algn="thaiDist">
              <a:buNone/>
            </a:pPr>
            <a:r>
              <a:rPr 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5.4 PPP (Point-to-Point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Protocol) </a:t>
            </a:r>
          </a:p>
          <a:p>
            <a:pPr marL="0" indent="0" algn="thaiDist">
              <a:buNone/>
            </a:pPr>
            <a:r>
              <a:rPr lang="th-TH" sz="3000" dirty="0"/>
              <a:t>เป็นโปรโตคอล</a:t>
            </a:r>
            <a:r>
              <a:rPr lang="th-TH" sz="3000" dirty="0" smtClean="0"/>
              <a:t>ที่</a:t>
            </a:r>
            <a:r>
              <a:rPr lang="en-US" sz="3000" dirty="0" smtClean="0"/>
              <a:t> TCP/IP </a:t>
            </a:r>
            <a:r>
              <a:rPr lang="th-TH" sz="3000" dirty="0" smtClean="0"/>
              <a:t>ที่คอยจัดการเรื่องเกี่ยวกับการส่งข้อมูลผ่านสายโทรศัพท์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pPr marL="0" indent="0"/>
            <a:r>
              <a:rPr lang="en-US" sz="3600" dirty="0">
                <a:solidFill>
                  <a:srgbClr val="FFFF00"/>
                </a:solidFill>
              </a:rPr>
              <a:t>5. </a:t>
            </a:r>
            <a:r>
              <a:rPr lang="th-TH" sz="3600" dirty="0">
                <a:solidFill>
                  <a:srgbClr val="FFFF00"/>
                </a:solidFill>
              </a:rPr>
              <a:t>โปรโตคอลเดี่ยว</a:t>
            </a:r>
            <a:r>
              <a:rPr lang="en-US" sz="3600" dirty="0">
                <a:solidFill>
                  <a:srgbClr val="FFFF00"/>
                </a:solidFill>
              </a:rPr>
              <a:t> (Individual Protocol)</a:t>
            </a:r>
            <a:endParaRPr lang="th-TH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78112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5.5 SMTP (Simple Mail Transfer Protocol) </a:t>
            </a:r>
          </a:p>
          <a:p>
            <a:pPr marL="0" indent="0" algn="thaiDist">
              <a:buNone/>
            </a:pPr>
            <a:r>
              <a:rPr lang="th-TH" sz="3000" dirty="0"/>
              <a:t>เป็นโปรโตคอลที่</a:t>
            </a:r>
            <a:r>
              <a:rPr lang="en-US" sz="3000" dirty="0"/>
              <a:t> TCP/IP </a:t>
            </a:r>
            <a:r>
              <a:rPr lang="th-TH" sz="3000" dirty="0"/>
              <a:t>ที่คอย</a:t>
            </a:r>
            <a:r>
              <a:rPr lang="th-TH" sz="3000" dirty="0" smtClean="0"/>
              <a:t>จัดการเรื่องของ</a:t>
            </a:r>
            <a:r>
              <a:rPr lang="en-US" sz="3000" dirty="0" smtClean="0"/>
              <a:t> Email</a:t>
            </a:r>
            <a:r>
              <a:rPr lang="th-TH" sz="3000" dirty="0" smtClean="0"/>
              <a:t> </a:t>
            </a:r>
            <a:endParaRPr lang="en-US" sz="3000" dirty="0" smtClean="0"/>
          </a:p>
          <a:p>
            <a:pPr marL="0" indent="0" algn="thaiDist">
              <a:buNone/>
            </a:pPr>
            <a:r>
              <a:rPr 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5.6 SNMP (Simple Network Management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Protocol) </a:t>
            </a:r>
          </a:p>
          <a:p>
            <a:pPr marL="0" indent="0" algn="thaiDist">
              <a:buNone/>
            </a:pPr>
            <a:r>
              <a:rPr lang="th-TH" sz="3000" dirty="0"/>
              <a:t>เป็นโปรโตคอลที่</a:t>
            </a:r>
            <a:r>
              <a:rPr lang="en-US" sz="3000" dirty="0"/>
              <a:t> TCP/IP </a:t>
            </a:r>
            <a:r>
              <a:rPr lang="th-TH" sz="3000" dirty="0"/>
              <a:t>ที่</a:t>
            </a:r>
            <a:r>
              <a:rPr lang="th-TH" sz="3000" dirty="0" smtClean="0"/>
              <a:t>คอยตรวจสอบความเรียบร้อยในการทำงานของเครือข่าย</a:t>
            </a:r>
            <a:endParaRPr lang="en-US" sz="3000" dirty="0" smtClean="0"/>
          </a:p>
          <a:p>
            <a:pPr marL="0" indent="0" algn="thaiDist">
              <a:buNone/>
            </a:pPr>
            <a:r>
              <a:rPr 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5.7 SNTP (Simple Network Time 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Protocol) </a:t>
            </a:r>
          </a:p>
          <a:p>
            <a:pPr marL="0" indent="0" algn="thaiDist">
              <a:buNone/>
            </a:pPr>
            <a:r>
              <a:rPr lang="th-TH" sz="3000" dirty="0"/>
              <a:t>เป็นโปรโตคอล</a:t>
            </a:r>
            <a:r>
              <a:rPr lang="th-TH" sz="3000" dirty="0" smtClean="0"/>
              <a:t>ที่</a:t>
            </a:r>
            <a:r>
              <a:rPr lang="en-US" sz="3000" dirty="0" smtClean="0"/>
              <a:t> TCP/IP </a:t>
            </a:r>
            <a:r>
              <a:rPr lang="th-TH" sz="3000" smtClean="0"/>
              <a:t>ที่ช่วยในการรักษาเวลาของเครื่องต่าง ๆ ที่อยู่ในเครือข่ายเดียวกันให้ตรงกัน</a:t>
            </a:r>
            <a:endParaRPr lang="th-TH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pPr marL="0" indent="0"/>
            <a:r>
              <a:rPr lang="en-US" sz="3600" dirty="0">
                <a:solidFill>
                  <a:srgbClr val="FFFF00"/>
                </a:solidFill>
              </a:rPr>
              <a:t>5. </a:t>
            </a:r>
            <a:r>
              <a:rPr lang="th-TH" sz="3600" dirty="0">
                <a:solidFill>
                  <a:srgbClr val="FFFF00"/>
                </a:solidFill>
              </a:rPr>
              <a:t>โปรโตคอลเดี่ยว</a:t>
            </a:r>
            <a:r>
              <a:rPr lang="en-US" sz="3600" dirty="0">
                <a:solidFill>
                  <a:srgbClr val="FFFF00"/>
                </a:solidFill>
              </a:rPr>
              <a:t> (Individual Protocol)</a:t>
            </a:r>
            <a:endParaRPr lang="th-TH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ประเภทของเครือข่าย </a:t>
            </a:r>
            <a:r>
              <a:rPr lang="en-US" sz="3600" b="1" dirty="0" smtClean="0"/>
              <a:t>(Categories of Networks)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thaiDist"/>
            <a:r>
              <a:rPr lang="th-TH" dirty="0"/>
              <a:t>เครือข่าย</a:t>
            </a:r>
            <a:r>
              <a:rPr lang="th-TH" dirty="0" smtClean="0"/>
              <a:t>ท้องถิ่น </a:t>
            </a:r>
            <a:r>
              <a:rPr lang="en-US" dirty="0"/>
              <a:t>(Local Area Network : LAN)</a:t>
            </a:r>
          </a:p>
          <a:p>
            <a:pPr lvl="1" algn="thaiDist"/>
            <a:r>
              <a:rPr lang="th-TH" dirty="0"/>
              <a:t>เครือข่ายท้องถิ่นเป็นเครือข่ายส่วนบุคคล ครอบคลุมระยะทางไม่กี่กิโลเมตร ออกแบบมาเพื่ออนุญาตให้สามารถแชร์ทรัพยากรบนเครือข่ายร่วมกันได้</a:t>
            </a:r>
          </a:p>
          <a:p>
            <a:pPr lvl="0" algn="thaiDist"/>
            <a:r>
              <a:rPr lang="th-TH" dirty="0"/>
              <a:t>เครือข่าย</a:t>
            </a:r>
            <a:r>
              <a:rPr lang="th-TH" sz="3200" dirty="0"/>
              <a:t>ระดับประเทศ</a:t>
            </a:r>
            <a:r>
              <a:rPr lang="th-TH" dirty="0"/>
              <a:t> </a:t>
            </a:r>
            <a:r>
              <a:rPr lang="en-US" dirty="0"/>
              <a:t>(Wide Area Network: WAN)</a:t>
            </a:r>
          </a:p>
          <a:p>
            <a:pPr lvl="1" algn="thaiDist"/>
            <a:r>
              <a:rPr lang="th-TH" dirty="0"/>
              <a:t>สามารถสื่อสารข้ามประเทศหรือข้ามทวีปได้</a:t>
            </a:r>
            <a:endParaRPr lang="en-US" dirty="0"/>
          </a:p>
          <a:p>
            <a:pPr lvl="0" algn="thaiDist"/>
            <a:r>
              <a:rPr lang="th-TH" dirty="0"/>
              <a:t>เครือข่ายระดับเมือง </a:t>
            </a:r>
            <a:r>
              <a:rPr lang="en-US" dirty="0"/>
              <a:t>(Metropolitan Area Network: MAN)</a:t>
            </a:r>
          </a:p>
          <a:p>
            <a:pPr lvl="1" algn="thaiDist"/>
            <a:r>
              <a:rPr lang="th-TH" dirty="0"/>
              <a:t>ครอบคลุมพื้นที่ภายในเมืองหรือจังหวัด เช่น บริษัทที่มีการเชื่อมต่อเครือข่ายของสาขาต่าง ๆ ที่อยู่ในเขตเมืองหรือจังหวัดเดียวกัน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25952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th-TH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12" y="1628800"/>
            <a:ext cx="1293688" cy="93610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End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th-T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thaiDist"/>
            <a:r>
              <a:rPr lang="th-TH" dirty="0" smtClean="0"/>
              <a:t>เป็นระบบเครือข่ายคอมพิวเตอร์</a:t>
            </a:r>
            <a:r>
              <a:rPr lang="en-US" dirty="0" smtClean="0"/>
              <a:t> </a:t>
            </a:r>
            <a:r>
              <a:rPr lang="th-TH" dirty="0" smtClean="0"/>
              <a:t>ที่ทำการติดตั้งและทำการเดินสายสัญญาณครอบคลุมภายในพื้นที่จำกัด เช่น ภายในสำนักงาน ภายในวิทยาลัย ภาย ในโรงงาน </a:t>
            </a:r>
            <a:r>
              <a:rPr lang="th-TH" dirty="0"/>
              <a:t>หรือแต่ละอาคารที่</a:t>
            </a:r>
            <a:r>
              <a:rPr lang="th-TH" dirty="0" smtClean="0"/>
              <a:t>อยู่ในบริเวณเดียวกัน โดยระยะทางการเดินสายสัญญาณไม่เกิน 2-3 กิโลเมตร</a:t>
            </a:r>
          </a:p>
          <a:p>
            <a:pPr marL="0" indent="0" algn="thaiDist">
              <a:buNone/>
            </a:pPr>
            <a:r>
              <a:rPr lang="th-TH" dirty="0"/>
              <a:t> </a:t>
            </a:r>
            <a:r>
              <a:rPr lang="th-TH" dirty="0" smtClean="0"/>
              <a:t>          ระบบ </a:t>
            </a:r>
            <a:r>
              <a:rPr lang="en-US" dirty="0" smtClean="0"/>
              <a:t>LAN </a:t>
            </a:r>
            <a:r>
              <a:rPr lang="th-TH" dirty="0" smtClean="0"/>
              <a:t>เหมาะสำหรับการเชื่อมต่อไมโครคอมพิวเตอร์หลาย ๆตัวเข้าด้วยกันโดยมีวัตถุประสงค์หลักคือ การใช้อุปกรณ์ส่วนร่วมกัน การใช้โปรแกรมและข้อมูลร่วมกันและการรับส่งข้อมูลอิเล็กทรอนิกส์ระหว่างกัน</a:t>
            </a:r>
            <a:endParaRPr lang="th-T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ระบบเครือข่าย</a:t>
            </a:r>
            <a:r>
              <a:rPr lang="th-TH" sz="3600" b="1" dirty="0"/>
              <a:t>ท้องถิ่น </a:t>
            </a:r>
            <a:r>
              <a:rPr lang="en-US" sz="3600" b="1" dirty="0"/>
              <a:t>(Local Area Network : LAN)</a:t>
            </a:r>
          </a:p>
        </p:txBody>
      </p:sp>
    </p:spTree>
    <p:extLst>
      <p:ext uri="{BB962C8B-B14F-4D97-AF65-F5344CB8AC3E}">
        <p14:creationId xmlns:p14="http://schemas.microsoft.com/office/powerpoint/2010/main" val="11483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thaiDist"/>
            <a:r>
              <a:rPr lang="th-TH" dirty="0" smtClean="0"/>
              <a:t>เนื่องจากระบบ </a:t>
            </a:r>
            <a:r>
              <a:rPr lang="en-US" dirty="0" smtClean="0"/>
              <a:t>LAN </a:t>
            </a:r>
            <a:r>
              <a:rPr lang="th-TH" dirty="0" smtClean="0"/>
              <a:t>ถูกจำกัดขนาด ซึ่งรวมถึงจำนวนเครื่องคอมพิวเตอร์ที่ต่อเป็นเครือข่าย ดังนั้นในการวางระบบเครือข่ายประเภทนี้ หากมีการวางแผนงานที่ดี เวลาที่ใช้ในการรับส่งข้อมูลสามารถคำนวณได้ล่วงหน้าซึ่งจะมีความใกล้เคียงกับความเป็นจริงมาก ความสามารถคำนวณได้ล่วงหน้านี้เป็นส่วนประกอบสำคัญส่วนหนึ่งที่นำมาใช้ในการออกแบบระบบงานให้มีประสิทธิภาพ นอกจากนี้ยังทำให้การบริหารงานเครือข่ายมีความคล่องตัวมากขึ้น</a:t>
            </a:r>
            <a:endParaRPr lang="th-T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ระบบเครือข่าย</a:t>
            </a:r>
            <a:r>
              <a:rPr lang="th-TH" sz="3600" b="1" dirty="0"/>
              <a:t>ท้องถิ่น </a:t>
            </a:r>
            <a:r>
              <a:rPr lang="en-US" sz="3600" b="1" dirty="0"/>
              <a:t>(Local Area Network : LAN)</a:t>
            </a:r>
          </a:p>
        </p:txBody>
      </p:sp>
    </p:spTree>
    <p:extLst>
      <p:ext uri="{BB962C8B-B14F-4D97-AF65-F5344CB8AC3E}">
        <p14:creationId xmlns:p14="http://schemas.microsoft.com/office/powerpoint/2010/main" val="25763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เครือข่ายท้องถิ่น </a:t>
            </a:r>
            <a:r>
              <a:rPr lang="en-US" sz="3600" b="1" dirty="0"/>
              <a:t>(Local Area Network : LAN)</a:t>
            </a:r>
          </a:p>
        </p:txBody>
      </p:sp>
      <p:pic>
        <p:nvPicPr>
          <p:cNvPr id="2050" name="Picture 2" descr="http://webexplorations.com/web/secretOfTheWeb/01Www/tutor/clientServer/images/pic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1"/>
            <a:ext cx="7696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4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thaiDist"/>
            <a:r>
              <a:rPr lang="th-TH" dirty="0" smtClean="0"/>
              <a:t>เป็นระบบเครือข่ายที่มีลักษณะคล้ายกับระบบ </a:t>
            </a:r>
            <a:r>
              <a:rPr lang="en-US" dirty="0" smtClean="0"/>
              <a:t>LAN </a:t>
            </a:r>
            <a:r>
              <a:rPr lang="th-TH" dirty="0" smtClean="0"/>
              <a:t>แต่ครอบคลุมพื้นที่บริเวณที่กว้างกว่า ระบบเครือข่าย </a:t>
            </a:r>
            <a:r>
              <a:rPr lang="en-US" dirty="0" smtClean="0"/>
              <a:t>MAN </a:t>
            </a:r>
            <a:r>
              <a:rPr lang="th-TH" dirty="0" smtClean="0"/>
              <a:t>อาจเชื่อมต่อสื่อสารของสาขาหลาย ๆ แห่งที่อยู่ในเขตเมืองเดียวกัน หรืออาจครอบคลุมหลาย ๆ เขตเมืองที่อยู่ใกล้กัน</a:t>
            </a:r>
          </a:p>
          <a:p>
            <a:pPr marL="0" indent="0" algn="thaiDist">
              <a:buNone/>
            </a:pPr>
            <a:r>
              <a:rPr lang="th-TH" dirty="0"/>
              <a:t> </a:t>
            </a:r>
            <a:r>
              <a:rPr lang="th-TH" dirty="0" smtClean="0"/>
              <a:t>  	ระบบเครือข่าย </a:t>
            </a:r>
            <a:r>
              <a:rPr lang="en-US" dirty="0"/>
              <a:t>MAN</a:t>
            </a:r>
            <a:r>
              <a:rPr lang="th-TH" dirty="0" smtClean="0"/>
              <a:t> มีขีดความสามารถในการให้บริการรับ-ส่งข้อมูลและโทรศัพท์ไปพร้อมกันได้ ในปัจจุบันยังครอบคลุมการให้บริการไปถึงระบบโทรศัพท์ทางสาย (</a:t>
            </a:r>
            <a:r>
              <a:rPr lang="en-US" dirty="0" smtClean="0"/>
              <a:t>cable Television</a:t>
            </a:r>
            <a:r>
              <a:rPr lang="th-TH" dirty="0" smtClean="0"/>
              <a:t>) เช่น บริษัท </a:t>
            </a:r>
            <a:r>
              <a:rPr lang="en-US" dirty="0" smtClean="0"/>
              <a:t>UBC </a:t>
            </a:r>
            <a:r>
              <a:rPr lang="th-TH" dirty="0" smtClean="0"/>
              <a:t>ประเทศไทย ระบบเครือข่าย </a:t>
            </a:r>
            <a:r>
              <a:rPr lang="en-US" dirty="0" smtClean="0"/>
              <a:t>MAN</a:t>
            </a:r>
            <a:r>
              <a:rPr lang="th-TH" dirty="0" smtClean="0"/>
              <a:t> นี้จะมีสายเคเบิลเพียงหนึ่งหรือสองเส้นโดยไม่มีอุปกรณ์สลับช่องสื่อสาร (</a:t>
            </a:r>
            <a:r>
              <a:rPr lang="en-US" dirty="0" smtClean="0"/>
              <a:t>switching element</a:t>
            </a:r>
            <a:r>
              <a:rPr lang="th-TH" dirty="0" smtClean="0"/>
              <a:t>) ซึ่งทำหน้าที่คอยเก็บกักสัญญาณไว้ภายในหรือปล่อยสัญญาณออกไปสู่ระบบอื่น</a:t>
            </a:r>
          </a:p>
          <a:p>
            <a:pPr marL="0" indent="0" algn="thaiDist"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000" b="1" dirty="0" smtClean="0"/>
              <a:t>ระบบเครือข่ายระดับเมือง </a:t>
            </a:r>
            <a:r>
              <a:rPr lang="en-US" sz="2800" b="1" dirty="0" smtClean="0"/>
              <a:t>(Metropolitan </a:t>
            </a:r>
            <a:r>
              <a:rPr lang="en-US" sz="2800" b="1" dirty="0"/>
              <a:t>Area Network : </a:t>
            </a:r>
            <a:r>
              <a:rPr lang="en-US" sz="2800" b="1" dirty="0" smtClean="0"/>
              <a:t>WAN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67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thaiDist"/>
            <a:r>
              <a:rPr lang="th-TH" dirty="0" smtClean="0"/>
              <a:t>เป็นระบบเครือข่ายที่มีลักษณะคล้ายกับระบบ </a:t>
            </a:r>
            <a:r>
              <a:rPr lang="en-US" dirty="0" smtClean="0"/>
              <a:t>LAN </a:t>
            </a:r>
            <a:r>
              <a:rPr lang="th-TH" dirty="0" smtClean="0"/>
              <a:t>แต่ครอบคลุมพื้นที่บริเวณที่กว้างกว่า ระบบเครือข่าย </a:t>
            </a:r>
            <a:r>
              <a:rPr lang="en-US" dirty="0" smtClean="0"/>
              <a:t>MAN </a:t>
            </a:r>
            <a:r>
              <a:rPr lang="th-TH" dirty="0" smtClean="0"/>
              <a:t>อาจเชื่อมต่อสื่อสารของสาขาหลาย ๆ แห่งที่อยู่ในเขตเมืองเดียวกัน หรืออาจครอบคลุมหลาย ๆ เขตเมืองที่อยู่ใกล้กัน</a:t>
            </a:r>
          </a:p>
          <a:p>
            <a:pPr marL="0" indent="0" algn="thaiDist">
              <a:buNone/>
            </a:pPr>
            <a:r>
              <a:rPr lang="th-TH" dirty="0"/>
              <a:t> </a:t>
            </a:r>
            <a:r>
              <a:rPr lang="th-TH" dirty="0" smtClean="0"/>
              <a:t>  	ระบบเครือข่าย </a:t>
            </a:r>
            <a:r>
              <a:rPr lang="en-US" dirty="0"/>
              <a:t>MAN</a:t>
            </a:r>
            <a:r>
              <a:rPr lang="th-TH" dirty="0" smtClean="0"/>
              <a:t> มีขีดความสามารถในการให้บริการรับ-ส่งข้อมูลและโทรศัพท์ไปพร้อมกันได้ ในปัจจุบันยังครอบคลุมการให้บริการไปถึงระบบโทรศัพท์ทางสาย (</a:t>
            </a:r>
            <a:r>
              <a:rPr lang="en-US" dirty="0" smtClean="0"/>
              <a:t>cable Television</a:t>
            </a:r>
            <a:r>
              <a:rPr lang="th-TH" dirty="0" smtClean="0"/>
              <a:t>) เช่น บริษัท </a:t>
            </a:r>
            <a:r>
              <a:rPr lang="en-US" dirty="0" smtClean="0"/>
              <a:t>UBC </a:t>
            </a:r>
            <a:r>
              <a:rPr lang="th-TH" dirty="0" smtClean="0"/>
              <a:t>ประเทศไทย ระบบเครือข่าย </a:t>
            </a:r>
            <a:r>
              <a:rPr lang="en-US" dirty="0" smtClean="0"/>
              <a:t>MAN</a:t>
            </a:r>
            <a:r>
              <a:rPr lang="th-TH" dirty="0" smtClean="0"/>
              <a:t> นี้จะมีสายเคเบิลเพียงหนึ่งหรือสองเส้นโดยไม่มีอุปกรณ์สลับช่องสื่อสาร (</a:t>
            </a:r>
            <a:r>
              <a:rPr lang="en-US" dirty="0" smtClean="0"/>
              <a:t>switching element</a:t>
            </a:r>
            <a:r>
              <a:rPr lang="th-TH" dirty="0" smtClean="0"/>
              <a:t>) ซึ่งทำหน้าที่คอยเก็บกักสัญญาณไว้ภายในหรือปล่อยสัญญาณออกไปสู่ระบบอื่น</a:t>
            </a:r>
          </a:p>
          <a:p>
            <a:pPr marL="0" indent="0" algn="thaiDist"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th-TH" sz="3000" b="1" dirty="0" smtClean="0"/>
              <a:t>ระบบเครือข่ายระดับเมือง </a:t>
            </a:r>
            <a:r>
              <a:rPr lang="en-US" sz="2800" b="1" dirty="0" smtClean="0"/>
              <a:t>(Metropolitan </a:t>
            </a:r>
            <a:r>
              <a:rPr lang="en-US" sz="2800" b="1" dirty="0"/>
              <a:t>Area Network : </a:t>
            </a:r>
            <a:r>
              <a:rPr lang="en-US" sz="2800" b="1" dirty="0" smtClean="0"/>
              <a:t>MAN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15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1265</TotalTime>
  <Words>1790</Words>
  <Application>Microsoft Office PowerPoint</Application>
  <PresentationFormat>On-screen Show (4:3)</PresentationFormat>
  <Paragraphs>153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Median</vt:lpstr>
      <vt:lpstr>บทที่ 2 ระบบเครือข่ายคอมพิวเตอร์      (Computer Network)</vt:lpstr>
      <vt:lpstr>ระบบเครือข่ายคอมพิวเตอร์</vt:lpstr>
      <vt:lpstr>ความหมายของระบบเครือข่าย</vt:lpstr>
      <vt:lpstr>ประเภทของเครือข่าย (Categories of Networks)</vt:lpstr>
      <vt:lpstr>ระบบเครือข่ายท้องถิ่น (Local Area Network : LAN)</vt:lpstr>
      <vt:lpstr>ระบบเครือข่ายท้องถิ่น (Local Area Network : LAN)</vt:lpstr>
      <vt:lpstr>เครือข่ายท้องถิ่น (Local Area Network : LAN)</vt:lpstr>
      <vt:lpstr>ระบบเครือข่ายระดับเมือง (Metropolitan Area Network : WAN)</vt:lpstr>
      <vt:lpstr>ระบบเครือข่ายระดับเมือง (Metropolitan Area Network : MAN)</vt:lpstr>
      <vt:lpstr>เครือข่ายระดับเมือง (Metropolitan Area Network: MAN)</vt:lpstr>
      <vt:lpstr>ระบบเครือข่ายระดับประเทศ (Wire Area Network : WAN)</vt:lpstr>
      <vt:lpstr>เครือข่ายระดับประเทศ (Wide Area Network: WAN)</vt:lpstr>
      <vt:lpstr>การเชื่อมต่อระหว่างเครือข่าย</vt:lpstr>
      <vt:lpstr>อินเทอร์เน็ต (The Internet)</vt:lpstr>
      <vt:lpstr>ประโยชน์ของระบบเครือข่าย</vt:lpstr>
      <vt:lpstr>ประโยชน์ของระบบเครือข่าย</vt:lpstr>
      <vt:lpstr>OSI โมเดล (Open Standard International)</vt:lpstr>
      <vt:lpstr>OSI โมเดล (Open Standard International)</vt:lpstr>
      <vt:lpstr>OSI Model</vt:lpstr>
      <vt:lpstr>แนวความคิดในการแบ่งชั้นสื่อสาร</vt:lpstr>
      <vt:lpstr>Encapsulation - Decapsulation</vt:lpstr>
      <vt:lpstr>Layer 1-3</vt:lpstr>
      <vt:lpstr>Layer 4-5</vt:lpstr>
      <vt:lpstr>Layer 6-7</vt:lpstr>
      <vt:lpstr>รูปแบบการเชื่อมต่อบน OSI Model</vt:lpstr>
      <vt:lpstr>PowerPoint Presentation</vt:lpstr>
      <vt:lpstr>Open Source Interconnection : OSI</vt:lpstr>
      <vt:lpstr>โปรโตคอล (Protocol)</vt:lpstr>
      <vt:lpstr>โปรโตคอล (Protocol)</vt:lpstr>
      <vt:lpstr>หน้าที่ของโปรโตคอล </vt:lpstr>
      <vt:lpstr>ชุดของของโปรโตคอล (Protocol  Suit)</vt:lpstr>
      <vt:lpstr>ชุดของของโปรโตคอล (Protocol  Suit)</vt:lpstr>
      <vt:lpstr>ชุดของของโปรโตคอล (Protocol  Suit)</vt:lpstr>
      <vt:lpstr>ชุดของของโปรโตคอล (Protocol  Suit)</vt:lpstr>
      <vt:lpstr>ชุดของของโปรโตคอล (Protocol  Suit)</vt:lpstr>
      <vt:lpstr>PowerPoint Presentation</vt:lpstr>
      <vt:lpstr>ชุดของของโปรโตคอล (Protocol  Suit)</vt:lpstr>
      <vt:lpstr>5. โปรโตคอลเดี่ยว (Individual Protocol)</vt:lpstr>
      <vt:lpstr>5. โปรโตคอลเดี่ยว (Individual Protocol)</vt:lpstr>
      <vt:lpstr>Thank you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HomeUser</dc:creator>
  <cp:lastModifiedBy>juthawut chantharamalee</cp:lastModifiedBy>
  <cp:revision>120</cp:revision>
  <dcterms:created xsi:type="dcterms:W3CDTF">2011-01-16T01:03:08Z</dcterms:created>
  <dcterms:modified xsi:type="dcterms:W3CDTF">2015-06-06T11:28:33Z</dcterms:modified>
</cp:coreProperties>
</file>